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26" r:id="rId2"/>
    <p:sldId id="328" r:id="rId3"/>
    <p:sldId id="329" r:id="rId4"/>
    <p:sldId id="330" r:id="rId5"/>
    <p:sldId id="332" r:id="rId6"/>
    <p:sldId id="333" r:id="rId7"/>
    <p:sldId id="335" r:id="rId8"/>
    <p:sldId id="336" r:id="rId9"/>
    <p:sldId id="338" r:id="rId10"/>
    <p:sldId id="339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4"/>
      <p:bold r:id="rId15"/>
    </p:embeddedFont>
    <p:embeddedFont>
      <p:font typeface="Jua" panose="020B0600000101010101" charset="-127"/>
      <p:regular r:id="rId16"/>
    </p:embeddedFont>
    <p:embeddedFont>
      <p:font typeface="배달의민족 주아" panose="02020603020101020101" pitchFamily="18" charset="-127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58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593" userDrawn="1">
          <p15:clr>
            <a:srgbClr val="A4A3A4"/>
          </p15:clr>
        </p15:guide>
        <p15:guide id="4" pos="438" userDrawn="1">
          <p15:clr>
            <a:srgbClr val="A4A3A4"/>
          </p15:clr>
        </p15:guide>
        <p15:guide id="5" pos="4520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4110" userDrawn="1">
          <p15:clr>
            <a:srgbClr val="A4A3A4"/>
          </p15:clr>
        </p15:guide>
        <p15:guide id="8" pos="1118" userDrawn="1">
          <p15:clr>
            <a:srgbClr val="A4A3A4"/>
          </p15:clr>
        </p15:guide>
        <p15:guide id="9" pos="1799" userDrawn="1">
          <p15:clr>
            <a:srgbClr val="A4A3A4"/>
          </p15:clr>
        </p15:guide>
        <p15:guide id="10" pos="2479" userDrawn="1">
          <p15:clr>
            <a:srgbClr val="A4A3A4"/>
          </p15:clr>
        </p15:guide>
        <p15:guide id="11" pos="3160" userDrawn="1">
          <p15:clr>
            <a:srgbClr val="A4A3A4"/>
          </p15:clr>
        </p15:guide>
        <p15:guide id="12" pos="7537" userDrawn="1">
          <p15:clr>
            <a:srgbClr val="A4A3A4"/>
          </p15:clr>
        </p15:guide>
        <p15:guide id="13" pos="5223" userDrawn="1">
          <p15:clr>
            <a:srgbClr val="A4A3A4"/>
          </p15:clr>
        </p15:guide>
        <p15:guide id="14" pos="5881" userDrawn="1">
          <p15:clr>
            <a:srgbClr val="A4A3A4"/>
          </p15:clr>
        </p15:guide>
        <p15:guide id="15" pos="6562" userDrawn="1">
          <p15:clr>
            <a:srgbClr val="A4A3A4"/>
          </p15:clr>
        </p15:guide>
        <p15:guide id="16" pos="7242" userDrawn="1">
          <p15:clr>
            <a:srgbClr val="A4A3A4"/>
          </p15:clr>
        </p15:guide>
        <p15:guide id="17" orient="horz" pos="686" userDrawn="1">
          <p15:clr>
            <a:srgbClr val="A4A3A4"/>
          </p15:clr>
        </p15:guide>
        <p15:guide id="19" orient="horz" pos="2886" userDrawn="1">
          <p15:clr>
            <a:srgbClr val="A4A3A4"/>
          </p15:clr>
        </p15:guide>
        <p15:guide id="21" orient="horz" pos="3521" userDrawn="1">
          <p15:clr>
            <a:srgbClr val="A4A3A4"/>
          </p15:clr>
        </p15:guide>
        <p15:guide id="22" orient="horz" pos="2183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2" roundtripDataSignature="AMtx7mg90I28Taeoukv1Th9PWi4BjTyz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76C"/>
    <a:srgbClr val="5580E9"/>
    <a:srgbClr val="303C6C"/>
    <a:srgbClr val="FF3333"/>
    <a:srgbClr val="3B3BFF"/>
    <a:srgbClr val="FBE8A6"/>
    <a:srgbClr val="D2FDFF"/>
    <a:srgbClr val="8860D0"/>
    <a:srgbClr val="C1C8E4"/>
    <a:srgbClr val="5AB8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94" autoAdjust="0"/>
    <p:restoredTop sz="91245" autoAdjust="0"/>
  </p:normalViewPr>
  <p:slideViewPr>
    <p:cSldViewPr snapToGrid="0">
      <p:cViewPr varScale="1">
        <p:scale>
          <a:sx n="61" d="100"/>
          <a:sy n="61" d="100"/>
        </p:scale>
        <p:origin x="58" y="202"/>
      </p:cViewPr>
      <p:guideLst>
        <p:guide orient="horz" pos="3589"/>
        <p:guide pos="3840"/>
        <p:guide pos="2593"/>
        <p:guide pos="438"/>
        <p:guide pos="4520"/>
        <p:guide orient="horz" pos="232"/>
        <p:guide orient="horz" pos="4110"/>
        <p:guide pos="1118"/>
        <p:guide pos="1799"/>
        <p:guide pos="2479"/>
        <p:guide pos="3160"/>
        <p:guide pos="7537"/>
        <p:guide pos="5223"/>
        <p:guide pos="5881"/>
        <p:guide pos="6562"/>
        <p:guide pos="7242"/>
        <p:guide orient="horz" pos="686"/>
        <p:guide orient="horz" pos="2886"/>
        <p:guide orient="horz" pos="3521"/>
        <p:guide orient="horz" pos="21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52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56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5535CC-9EBF-47AB-894F-0E82E27A17AE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A403A-0CD2-4458-A93C-AA42E0234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53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gif>
</file>

<file path=ppt/media/image11.jpg>
</file>

<file path=ppt/media/image12.gif>
</file>

<file path=ppt/media/image13.jpg>
</file>

<file path=ppt/media/image14.jpg>
</file>

<file path=ppt/media/image15.jpg>
</file>

<file path=ppt/media/image16.gif>
</file>

<file path=ppt/media/image17.gif>
</file>

<file path=ppt/media/image18.gif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gif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gif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0;p2"/>
          <p:cNvSpPr/>
          <p:nvPr/>
        </p:nvSpPr>
        <p:spPr>
          <a:xfrm>
            <a:off x="316992" y="377952"/>
            <a:ext cx="11618976" cy="6156960"/>
          </a:xfrm>
          <a:custGeom>
            <a:avLst/>
            <a:gdLst/>
            <a:ahLst/>
            <a:cxnLst/>
            <a:rect l="l" t="t" r="r" b="b"/>
            <a:pathLst>
              <a:path w="11618976" h="6156960" extrusionOk="0">
                <a:moveTo>
                  <a:pt x="365760" y="0"/>
                </a:moveTo>
                <a:lnTo>
                  <a:pt x="11618976" y="0"/>
                </a:lnTo>
                <a:lnTo>
                  <a:pt x="11618976" y="6156960"/>
                </a:lnTo>
                <a:lnTo>
                  <a:pt x="24384" y="6156960"/>
                </a:lnTo>
                <a:lnTo>
                  <a:pt x="24384" y="597408"/>
                </a:lnTo>
                <a:lnTo>
                  <a:pt x="195072" y="548640"/>
                </a:lnTo>
                <a:lnTo>
                  <a:pt x="195072" y="329184"/>
                </a:lnTo>
                <a:lnTo>
                  <a:pt x="0" y="316992"/>
                </a:lnTo>
                <a:lnTo>
                  <a:pt x="0" y="0"/>
                </a:lnTo>
              </a:path>
            </a:pathLst>
          </a:custGeom>
          <a:noFill/>
          <a:ln w="50800" cap="flat" cmpd="sng">
            <a:gradFill flip="none" rotWithShape="1">
              <a:gsLst>
                <a:gs pos="25000">
                  <a:srgbClr val="84CEEB"/>
                </a:gs>
                <a:gs pos="0">
                  <a:srgbClr val="5580E9"/>
                </a:gs>
                <a:gs pos="50000">
                  <a:srgbClr val="5AB8EB"/>
                </a:gs>
                <a:gs pos="75000">
                  <a:srgbClr val="C1C8E4"/>
                </a:gs>
                <a:gs pos="91000">
                  <a:srgbClr val="8860D0"/>
                </a:gs>
              </a:gsLst>
              <a:lin ang="270000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Google Shape;102;p2"/>
          <p:cNvSpPr/>
          <p:nvPr/>
        </p:nvSpPr>
        <p:spPr>
          <a:xfrm>
            <a:off x="605325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580E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03;p2"/>
          <p:cNvSpPr/>
          <p:nvPr/>
        </p:nvSpPr>
        <p:spPr>
          <a:xfrm>
            <a:off x="3849333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4CE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04;p2"/>
          <p:cNvSpPr/>
          <p:nvPr/>
        </p:nvSpPr>
        <p:spPr>
          <a:xfrm>
            <a:off x="9246088" y="28674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AB8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04;p2"/>
          <p:cNvSpPr/>
          <p:nvPr/>
        </p:nvSpPr>
        <p:spPr>
          <a:xfrm>
            <a:off x="2045188" y="643778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06;p2"/>
          <p:cNvSpPr/>
          <p:nvPr/>
        </p:nvSpPr>
        <p:spPr>
          <a:xfrm>
            <a:off x="226992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860D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Google Shape;113;p2">
            <a:extLst>
              <a:ext uri="{FF2B5EF4-FFF2-40B4-BE49-F238E27FC236}">
                <a16:creationId xmlns:a16="http://schemas.microsoft.com/office/drawing/2014/main" id="{A3E9F573-F362-43B9-9E0B-0ED30ACAA7D4}"/>
              </a:ext>
            </a:extLst>
          </p:cNvPr>
          <p:cNvSpPr txBox="1"/>
          <p:nvPr/>
        </p:nvSpPr>
        <p:spPr>
          <a:xfrm>
            <a:off x="635000" y="529681"/>
            <a:ext cx="9469699" cy="6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01 </a:t>
            </a:r>
            <a:r>
              <a:rPr lang="ko-KR" alt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로그인 페이지</a:t>
            </a:r>
            <a:endParaRPr sz="25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756050" y="1319514"/>
            <a:ext cx="2442138" cy="5255020"/>
            <a:chOff x="4066581" y="1319514"/>
            <a:chExt cx="2442138" cy="5255020"/>
          </a:xfrm>
        </p:grpSpPr>
        <p:sp>
          <p:nvSpPr>
            <p:cNvPr id="19" name="Google Shape;125;p3"/>
            <p:cNvSpPr/>
            <p:nvPr/>
          </p:nvSpPr>
          <p:spPr>
            <a:xfrm>
              <a:off x="4102775" y="1617080"/>
              <a:ext cx="2289810" cy="4414150"/>
            </a:xfrm>
            <a:prstGeom prst="rect">
              <a:avLst/>
            </a:prstGeom>
            <a:solidFill>
              <a:srgbClr val="11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495"/>
            <a:stretch/>
          </p:blipFill>
          <p:spPr>
            <a:xfrm>
              <a:off x="4184476" y="2031921"/>
              <a:ext cx="2126408" cy="395402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496" b="18334"/>
            <a:stretch/>
          </p:blipFill>
          <p:spPr>
            <a:xfrm>
              <a:off x="4184476" y="1617080"/>
              <a:ext cx="2126408" cy="3153040"/>
            </a:xfrm>
            <a:prstGeom prst="rect">
              <a:avLst/>
            </a:prstGeom>
          </p:spPr>
        </p:pic>
        <p:sp>
          <p:nvSpPr>
            <p:cNvPr id="22" name="Google Shape;125;p3"/>
            <p:cNvSpPr/>
            <p:nvPr/>
          </p:nvSpPr>
          <p:spPr>
            <a:xfrm>
              <a:off x="4184476" y="4735102"/>
              <a:ext cx="2126408" cy="449860"/>
            </a:xfrm>
            <a:prstGeom prst="rect">
              <a:avLst/>
            </a:prstGeom>
            <a:solidFill>
              <a:srgbClr val="11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23" name="Google Shape;127;p3" descr="Samsung Galaxy Note 9 PNG Image Free Download searchpng.com"/>
            <p:cNvPicPr preferRelativeResize="0"/>
            <p:nvPr/>
          </p:nvPicPr>
          <p:blipFill rotWithShape="1">
            <a:blip r:embed="rId3">
              <a:alphaModFix/>
            </a:blip>
            <a:srcRect l="35139" t="3733" r="20122"/>
            <a:stretch/>
          </p:blipFill>
          <p:spPr>
            <a:xfrm>
              <a:off x="4066581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" name="Google Shape;437;ge67cc682e5_4_95"/>
          <p:cNvSpPr txBox="1"/>
          <p:nvPr/>
        </p:nvSpPr>
        <p:spPr>
          <a:xfrm>
            <a:off x="4116388" y="2177923"/>
            <a:ext cx="7380287" cy="1246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</a:pPr>
            <a:r>
              <a:rPr lang="ko-KR" altLang="en-US" sz="25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인트로페이지</a:t>
            </a:r>
            <a:endParaRPr lang="en-US" sz="25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indent="-342900"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애니메이션 효과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를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주면서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자연스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러운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서비스 흐름 형성</a:t>
            </a:r>
            <a:endParaRPr 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배달의민족 주아" panose="02020603020101020101" pitchFamily="18" charset="-127"/>
              <a:buChar char="-"/>
            </a:pP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어떠한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서비스인지를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사용자가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인지할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수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있도록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느낌을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줌</a:t>
            </a:r>
            <a:endParaRPr sz="2400" i="0" u="none" strike="noStrike" cap="none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cxnSp>
        <p:nvCxnSpPr>
          <p:cNvPr id="25" name="Google Shape;439;ge67cc682e5_4_95"/>
          <p:cNvCxnSpPr>
            <a:stCxn id="27" idx="3"/>
            <a:endCxn id="26" idx="1"/>
          </p:cNvCxnSpPr>
          <p:nvPr/>
        </p:nvCxnSpPr>
        <p:spPr>
          <a:xfrm flipV="1">
            <a:off x="3018645" y="4360207"/>
            <a:ext cx="1097742" cy="12720"/>
          </a:xfrm>
          <a:prstGeom prst="straightConnector1">
            <a:avLst/>
          </a:prstGeom>
          <a:noFill/>
          <a:ln w="38100" cap="flat" cmpd="sng">
            <a:solidFill>
              <a:srgbClr val="FBE8A6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6" name="Google Shape;441;ge67cc682e5_4_95"/>
          <p:cNvSpPr txBox="1"/>
          <p:nvPr/>
        </p:nvSpPr>
        <p:spPr>
          <a:xfrm>
            <a:off x="4116387" y="3929340"/>
            <a:ext cx="7380287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카카오</a:t>
            </a:r>
            <a:r>
              <a:rPr lang="en-US" sz="25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en-US" sz="25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구글로그인</a:t>
            </a:r>
            <a:endParaRPr lang="en-US" sz="2500" i="0" u="none" strike="noStrike" cap="none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indent="-342900"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간편로그인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을 통한 서비스 이용</a:t>
            </a:r>
            <a:endParaRPr sz="2400" i="0" u="none" strike="noStrike" cap="none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27" name="Google Shape;440;ge67cc682e5_4_95"/>
          <p:cNvSpPr/>
          <p:nvPr/>
        </p:nvSpPr>
        <p:spPr>
          <a:xfrm>
            <a:off x="873945" y="3954779"/>
            <a:ext cx="2144700" cy="836295"/>
          </a:xfrm>
          <a:prstGeom prst="rect">
            <a:avLst/>
          </a:prstGeom>
          <a:noFill/>
          <a:ln w="63500" cap="sq" cmpd="sng">
            <a:solidFill>
              <a:srgbClr val="FBE8A6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780048" y="6139731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1 / 10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70568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그룹 35"/>
          <p:cNvGrpSpPr/>
          <p:nvPr/>
        </p:nvGrpSpPr>
        <p:grpSpPr>
          <a:xfrm>
            <a:off x="3354093" y="1319514"/>
            <a:ext cx="2442138" cy="5255020"/>
            <a:chOff x="750598" y="1319514"/>
            <a:chExt cx="2442138" cy="5255020"/>
          </a:xfrm>
        </p:grpSpPr>
        <p:sp>
          <p:nvSpPr>
            <p:cNvPr id="37" name="Google Shape;125;p3"/>
            <p:cNvSpPr/>
            <p:nvPr/>
          </p:nvSpPr>
          <p:spPr>
            <a:xfrm>
              <a:off x="784305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38" name="그림 3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7822" y="1617078"/>
              <a:ext cx="2082776" cy="4400532"/>
            </a:xfrm>
            <a:prstGeom prst="rect">
              <a:avLst/>
            </a:prstGeom>
          </p:spPr>
        </p:pic>
        <p:pic>
          <p:nvPicPr>
            <p:cNvPr id="39" name="Google Shape;127;p3" descr="Samsung Galaxy Note 9 PNG Image Free Download searchpng.com"/>
            <p:cNvPicPr preferRelativeResize="0"/>
            <p:nvPr/>
          </p:nvPicPr>
          <p:blipFill rotWithShape="1">
            <a:blip r:embed="rId3">
              <a:alphaModFix/>
            </a:blip>
            <a:srcRect l="35139" t="3733" r="20122"/>
            <a:stretch/>
          </p:blipFill>
          <p:spPr>
            <a:xfrm>
              <a:off x="750598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Google Shape;100;p2"/>
          <p:cNvSpPr/>
          <p:nvPr/>
        </p:nvSpPr>
        <p:spPr>
          <a:xfrm>
            <a:off x="316992" y="377952"/>
            <a:ext cx="11618976" cy="6156960"/>
          </a:xfrm>
          <a:custGeom>
            <a:avLst/>
            <a:gdLst/>
            <a:ahLst/>
            <a:cxnLst/>
            <a:rect l="l" t="t" r="r" b="b"/>
            <a:pathLst>
              <a:path w="11618976" h="6156960" extrusionOk="0">
                <a:moveTo>
                  <a:pt x="365760" y="0"/>
                </a:moveTo>
                <a:lnTo>
                  <a:pt x="11618976" y="0"/>
                </a:lnTo>
                <a:lnTo>
                  <a:pt x="11618976" y="6156960"/>
                </a:lnTo>
                <a:lnTo>
                  <a:pt x="24384" y="6156960"/>
                </a:lnTo>
                <a:lnTo>
                  <a:pt x="24384" y="597408"/>
                </a:lnTo>
                <a:lnTo>
                  <a:pt x="195072" y="548640"/>
                </a:lnTo>
                <a:lnTo>
                  <a:pt x="195072" y="329184"/>
                </a:lnTo>
                <a:lnTo>
                  <a:pt x="0" y="316992"/>
                </a:lnTo>
                <a:lnTo>
                  <a:pt x="0" y="0"/>
                </a:lnTo>
              </a:path>
            </a:pathLst>
          </a:custGeom>
          <a:noFill/>
          <a:ln w="50800" cap="flat" cmpd="sng">
            <a:gradFill flip="none" rotWithShape="1">
              <a:gsLst>
                <a:gs pos="25000">
                  <a:srgbClr val="84CEEB"/>
                </a:gs>
                <a:gs pos="0">
                  <a:srgbClr val="5580E9"/>
                </a:gs>
                <a:gs pos="50000">
                  <a:srgbClr val="5AB8EB"/>
                </a:gs>
                <a:gs pos="75000">
                  <a:srgbClr val="C1C8E4"/>
                </a:gs>
                <a:gs pos="91000">
                  <a:srgbClr val="8860D0"/>
                </a:gs>
              </a:gsLst>
              <a:lin ang="270000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Google Shape;102;p2"/>
          <p:cNvSpPr/>
          <p:nvPr/>
        </p:nvSpPr>
        <p:spPr>
          <a:xfrm>
            <a:off x="605325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580E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03;p2"/>
          <p:cNvSpPr/>
          <p:nvPr/>
        </p:nvSpPr>
        <p:spPr>
          <a:xfrm>
            <a:off x="3849333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4CE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04;p2"/>
          <p:cNvSpPr/>
          <p:nvPr/>
        </p:nvSpPr>
        <p:spPr>
          <a:xfrm>
            <a:off x="9246088" y="28674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AB8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04;p2"/>
          <p:cNvSpPr/>
          <p:nvPr/>
        </p:nvSpPr>
        <p:spPr>
          <a:xfrm>
            <a:off x="2045188" y="643778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06;p2"/>
          <p:cNvSpPr/>
          <p:nvPr/>
        </p:nvSpPr>
        <p:spPr>
          <a:xfrm>
            <a:off x="226992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860D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" name="Google Shape;113;p2">
            <a:extLst>
              <a:ext uri="{FF2B5EF4-FFF2-40B4-BE49-F238E27FC236}">
                <a16:creationId xmlns:a16="http://schemas.microsoft.com/office/drawing/2014/main" id="{A3E9F573-F362-43B9-9E0B-0ED30ACAA7D4}"/>
              </a:ext>
            </a:extLst>
          </p:cNvPr>
          <p:cNvSpPr txBox="1"/>
          <p:nvPr/>
        </p:nvSpPr>
        <p:spPr>
          <a:xfrm>
            <a:off x="635000" y="529681"/>
            <a:ext cx="9469699" cy="6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10 </a:t>
            </a:r>
            <a:r>
              <a:rPr lang="ko-KR" altLang="en-US" sz="3500" b="1" dirty="0" err="1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알람</a:t>
            </a:r>
            <a:endParaRPr sz="25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13" name="Google Shape;125;p3"/>
          <p:cNvSpPr/>
          <p:nvPr/>
        </p:nvSpPr>
        <p:spPr>
          <a:xfrm>
            <a:off x="784305" y="1617080"/>
            <a:ext cx="2289810" cy="4414150"/>
          </a:xfrm>
          <a:prstGeom prst="rect">
            <a:avLst/>
          </a:prstGeom>
          <a:solidFill>
            <a:srgbClr val="10142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541;ge669a4eeb1_1_50"/>
          <p:cNvSpPr txBox="1"/>
          <p:nvPr/>
        </p:nvSpPr>
        <p:spPr>
          <a:xfrm>
            <a:off x="6096000" y="1321152"/>
            <a:ext cx="5395274" cy="2446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7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알람기능</a:t>
            </a:r>
            <a:endParaRPr lang="en-US" altLang="ko-KR" sz="27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게시글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저장</a:t>
            </a:r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좋아요</a:t>
            </a:r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팔로우에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대한 알림을 실시간으로 확인하세요</a:t>
            </a:r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이미지 </a:t>
            </a:r>
            <a:r>
              <a:rPr lang="ko-KR" altLang="en-US" sz="24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클릭시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루트 상세 페이지로 이동</a:t>
            </a:r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lvl="0" indent="-387350">
              <a:buSzPts val="2500"/>
              <a:buFont typeface="배달의민족 주아" panose="02020603020101020101" pitchFamily="18" charset="-127"/>
              <a:buChar char="-"/>
            </a:pPr>
            <a:r>
              <a:rPr lang="en-US" altLang="ko-KR" sz="2400" dirty="0" err="1">
                <a:solidFill>
                  <a:srgbClr val="D2FDFF"/>
                </a:solidFill>
                <a:highlight>
                  <a:srgbClr val="303C6C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내가</a:t>
            </a:r>
            <a:r>
              <a:rPr lang="en-US" altLang="ko-KR" sz="2400" dirty="0">
                <a:solidFill>
                  <a:srgbClr val="D2FDFF"/>
                </a:solidFill>
                <a:highlight>
                  <a:srgbClr val="303C6C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altLang="ko-KR" sz="2400" dirty="0" err="1">
                <a:solidFill>
                  <a:srgbClr val="D2FDFF"/>
                </a:solidFill>
                <a:highlight>
                  <a:srgbClr val="303C6C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작성한</a:t>
            </a:r>
            <a:r>
              <a:rPr lang="en-US" altLang="ko-KR" sz="2400" dirty="0">
                <a:solidFill>
                  <a:srgbClr val="D2FDFF"/>
                </a:solidFill>
                <a:highlight>
                  <a:srgbClr val="303C6C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altLang="ko-KR" sz="2400" dirty="0" err="1">
                <a:solidFill>
                  <a:srgbClr val="D2FDFF"/>
                </a:solidFill>
                <a:highlight>
                  <a:srgbClr val="303C6C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루트</a:t>
            </a:r>
            <a:r>
              <a:rPr lang="en-US" altLang="ko-KR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와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/ </a:t>
            </a:r>
            <a:r>
              <a:rPr lang="en-US" altLang="ko-KR" sz="2400" dirty="0" err="1">
                <a:highlight>
                  <a:srgbClr val="C1C8E4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내가</a:t>
            </a:r>
            <a:r>
              <a:rPr lang="en-US" altLang="ko-KR" sz="2400" dirty="0">
                <a:highlight>
                  <a:srgbClr val="C1C8E4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altLang="ko-KR" sz="2400" dirty="0" err="1">
                <a:highlight>
                  <a:srgbClr val="C1C8E4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저장한</a:t>
            </a:r>
            <a:r>
              <a:rPr lang="en-US" altLang="ko-KR" sz="2400" dirty="0">
                <a:highlight>
                  <a:srgbClr val="C1C8E4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altLang="ko-KR" sz="2400" dirty="0" err="1">
                <a:highlight>
                  <a:srgbClr val="C1C8E4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루트</a:t>
            </a:r>
            <a:r>
              <a:rPr lang="en-US" altLang="ko-KR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를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altLang="ko-KR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확인</a:t>
            </a:r>
            <a:endParaRPr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048" y="1622807"/>
            <a:ext cx="2039058" cy="4383170"/>
          </a:xfrm>
          <a:prstGeom prst="rect">
            <a:avLst/>
          </a:prstGeom>
        </p:spPr>
      </p:pic>
      <p:pic>
        <p:nvPicPr>
          <p:cNvPr id="15" name="Google Shape;127;p3" descr="Samsung Galaxy Note 9 PNG Image Free Download searchpng.com"/>
          <p:cNvPicPr preferRelativeResize="0"/>
          <p:nvPr/>
        </p:nvPicPr>
        <p:blipFill rotWithShape="1">
          <a:blip r:embed="rId3">
            <a:alphaModFix/>
          </a:blip>
          <a:srcRect l="35139" t="3733" r="20122"/>
          <a:stretch/>
        </p:blipFill>
        <p:spPr>
          <a:xfrm>
            <a:off x="750598" y="1319514"/>
            <a:ext cx="2442138" cy="52550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그룹 1"/>
          <p:cNvGrpSpPr/>
          <p:nvPr/>
        </p:nvGrpSpPr>
        <p:grpSpPr>
          <a:xfrm>
            <a:off x="3354093" y="1319514"/>
            <a:ext cx="2741907" cy="5255020"/>
            <a:chOff x="3354093" y="1319514"/>
            <a:chExt cx="2741907" cy="5255020"/>
          </a:xfrm>
        </p:grpSpPr>
        <p:cxnSp>
          <p:nvCxnSpPr>
            <p:cNvPr id="34" name="Google Shape;439;ge67cc682e5_4_95"/>
            <p:cNvCxnSpPr>
              <a:stCxn id="33" idx="3"/>
              <a:endCxn id="35" idx="1"/>
            </p:cNvCxnSpPr>
            <p:nvPr/>
          </p:nvCxnSpPr>
          <p:spPr>
            <a:xfrm>
              <a:off x="5608540" y="2180329"/>
              <a:ext cx="487460" cy="364220"/>
            </a:xfrm>
            <a:prstGeom prst="straightConnector1">
              <a:avLst/>
            </a:prstGeom>
            <a:noFill/>
            <a:ln w="38100" cap="flat" cmpd="sng">
              <a:solidFill>
                <a:srgbClr val="FBE8A6"/>
              </a:solidFill>
              <a:prstDash val="solid"/>
              <a:round/>
              <a:headEnd type="none" w="sm" len="sm"/>
              <a:tailEnd type="oval" w="sm" len="sm"/>
            </a:ln>
          </p:spPr>
        </p:cxnSp>
        <p:grpSp>
          <p:nvGrpSpPr>
            <p:cNvPr id="42" name="그룹 41"/>
            <p:cNvGrpSpPr/>
            <p:nvPr/>
          </p:nvGrpSpPr>
          <p:grpSpPr>
            <a:xfrm>
              <a:off x="3354093" y="1319514"/>
              <a:ext cx="2442138" cy="5255020"/>
              <a:chOff x="3354093" y="1319514"/>
              <a:chExt cx="2442138" cy="5255020"/>
            </a:xfrm>
          </p:grpSpPr>
          <p:sp>
            <p:nvSpPr>
              <p:cNvPr id="23" name="Google Shape;125;p3"/>
              <p:cNvSpPr/>
              <p:nvPr/>
            </p:nvSpPr>
            <p:spPr>
              <a:xfrm>
                <a:off x="3387800" y="1617080"/>
                <a:ext cx="2289810" cy="4414150"/>
              </a:xfrm>
              <a:prstGeom prst="rect">
                <a:avLst/>
              </a:prstGeom>
              <a:solidFill>
                <a:srgbClr val="10142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pic>
            <p:nvPicPr>
              <p:cNvPr id="3" name="그림 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70959" y="1619724"/>
                <a:ext cx="2100562" cy="4397886"/>
              </a:xfrm>
              <a:prstGeom prst="rect">
                <a:avLst/>
              </a:prstGeom>
            </p:spPr>
          </p:pic>
          <p:sp>
            <p:nvSpPr>
              <p:cNvPr id="24" name="Google Shape;125;p3"/>
              <p:cNvSpPr/>
              <p:nvPr/>
            </p:nvSpPr>
            <p:spPr>
              <a:xfrm>
                <a:off x="5552247" y="1603460"/>
                <a:ext cx="56293" cy="4414150"/>
              </a:xfrm>
              <a:prstGeom prst="rect">
                <a:avLst/>
              </a:prstGeom>
              <a:solidFill>
                <a:srgbClr val="10142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5" name="Google Shape;125;p3"/>
              <p:cNvSpPr/>
              <p:nvPr/>
            </p:nvSpPr>
            <p:spPr>
              <a:xfrm>
                <a:off x="3440992" y="1603460"/>
                <a:ext cx="45719" cy="4414150"/>
              </a:xfrm>
              <a:prstGeom prst="rect">
                <a:avLst/>
              </a:prstGeom>
              <a:solidFill>
                <a:srgbClr val="10142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6" name="Google Shape;125;p3"/>
              <p:cNvSpPr/>
              <p:nvPr/>
            </p:nvSpPr>
            <p:spPr>
              <a:xfrm>
                <a:off x="3483038" y="1563838"/>
                <a:ext cx="2161860" cy="76976"/>
              </a:xfrm>
              <a:prstGeom prst="rect">
                <a:avLst/>
              </a:prstGeom>
              <a:solidFill>
                <a:srgbClr val="10142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7" name="Google Shape;125;p3"/>
              <p:cNvSpPr/>
              <p:nvPr/>
            </p:nvSpPr>
            <p:spPr>
              <a:xfrm>
                <a:off x="3483038" y="6005977"/>
                <a:ext cx="2161860" cy="76976"/>
              </a:xfrm>
              <a:prstGeom prst="rect">
                <a:avLst/>
              </a:prstGeom>
              <a:solidFill>
                <a:srgbClr val="10142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pic>
            <p:nvPicPr>
              <p:cNvPr id="22" name="Google Shape;127;p3" descr="Samsung Galaxy Note 9 PNG Image Free Download searchpng.com"/>
              <p:cNvPicPr preferRelativeResize="0"/>
              <p:nvPr/>
            </p:nvPicPr>
            <p:blipFill rotWithShape="1">
              <a:blip r:embed="rId3">
                <a:alphaModFix/>
              </a:blip>
              <a:srcRect l="35139" t="3733" r="20122"/>
              <a:stretch/>
            </p:blipFill>
            <p:spPr>
              <a:xfrm>
                <a:off x="3354093" y="1319514"/>
                <a:ext cx="2442138" cy="525502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3" name="Google Shape;440;ge67cc682e5_4_95"/>
            <p:cNvSpPr/>
            <p:nvPr/>
          </p:nvSpPr>
          <p:spPr>
            <a:xfrm>
              <a:off x="3463840" y="1799745"/>
              <a:ext cx="2144700" cy="761168"/>
            </a:xfrm>
            <a:prstGeom prst="rect">
              <a:avLst/>
            </a:prstGeom>
            <a:noFill/>
            <a:ln w="63500" cap="sq" cmpd="sng">
              <a:solidFill>
                <a:srgbClr val="FBE8A6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5730355" y="6139731"/>
            <a:ext cx="731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10 / 10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467657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0;p2"/>
          <p:cNvSpPr/>
          <p:nvPr/>
        </p:nvSpPr>
        <p:spPr>
          <a:xfrm>
            <a:off x="316992" y="377952"/>
            <a:ext cx="11618976" cy="6156960"/>
          </a:xfrm>
          <a:custGeom>
            <a:avLst/>
            <a:gdLst/>
            <a:ahLst/>
            <a:cxnLst/>
            <a:rect l="l" t="t" r="r" b="b"/>
            <a:pathLst>
              <a:path w="11618976" h="6156960" extrusionOk="0">
                <a:moveTo>
                  <a:pt x="365760" y="0"/>
                </a:moveTo>
                <a:lnTo>
                  <a:pt x="11618976" y="0"/>
                </a:lnTo>
                <a:lnTo>
                  <a:pt x="11618976" y="6156960"/>
                </a:lnTo>
                <a:lnTo>
                  <a:pt x="24384" y="6156960"/>
                </a:lnTo>
                <a:lnTo>
                  <a:pt x="24384" y="597408"/>
                </a:lnTo>
                <a:lnTo>
                  <a:pt x="195072" y="548640"/>
                </a:lnTo>
                <a:lnTo>
                  <a:pt x="195072" y="329184"/>
                </a:lnTo>
                <a:lnTo>
                  <a:pt x="0" y="316992"/>
                </a:lnTo>
                <a:lnTo>
                  <a:pt x="0" y="0"/>
                </a:lnTo>
              </a:path>
            </a:pathLst>
          </a:custGeom>
          <a:noFill/>
          <a:ln w="50800" cap="flat" cmpd="sng">
            <a:gradFill flip="none" rotWithShape="1">
              <a:gsLst>
                <a:gs pos="25000">
                  <a:srgbClr val="84CEEB"/>
                </a:gs>
                <a:gs pos="0">
                  <a:srgbClr val="5580E9"/>
                </a:gs>
                <a:gs pos="50000">
                  <a:srgbClr val="5AB8EB"/>
                </a:gs>
                <a:gs pos="75000">
                  <a:srgbClr val="C1C8E4"/>
                </a:gs>
                <a:gs pos="91000">
                  <a:srgbClr val="8860D0"/>
                </a:gs>
              </a:gsLst>
              <a:lin ang="270000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Google Shape;102;p2"/>
          <p:cNvSpPr/>
          <p:nvPr/>
        </p:nvSpPr>
        <p:spPr>
          <a:xfrm>
            <a:off x="605325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580E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03;p2"/>
          <p:cNvSpPr/>
          <p:nvPr/>
        </p:nvSpPr>
        <p:spPr>
          <a:xfrm>
            <a:off x="3849333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4CE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04;p2"/>
          <p:cNvSpPr/>
          <p:nvPr/>
        </p:nvSpPr>
        <p:spPr>
          <a:xfrm>
            <a:off x="9246088" y="28674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AB8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04;p2"/>
          <p:cNvSpPr/>
          <p:nvPr/>
        </p:nvSpPr>
        <p:spPr>
          <a:xfrm>
            <a:off x="2045188" y="643778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06;p2"/>
          <p:cNvSpPr/>
          <p:nvPr/>
        </p:nvSpPr>
        <p:spPr>
          <a:xfrm>
            <a:off x="226992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860D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" name="Google Shape;113;p2">
            <a:extLst>
              <a:ext uri="{FF2B5EF4-FFF2-40B4-BE49-F238E27FC236}">
                <a16:creationId xmlns:a16="http://schemas.microsoft.com/office/drawing/2014/main" id="{A3E9F573-F362-43B9-9E0B-0ED30ACAA7D4}"/>
              </a:ext>
            </a:extLst>
          </p:cNvPr>
          <p:cNvSpPr txBox="1"/>
          <p:nvPr/>
        </p:nvSpPr>
        <p:spPr>
          <a:xfrm>
            <a:off x="635000" y="529681"/>
            <a:ext cx="9469699" cy="6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02 </a:t>
            </a:r>
            <a:r>
              <a:rPr lang="ko-KR" alt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메인 페이지</a:t>
            </a:r>
            <a:endParaRPr sz="25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748902" y="1319514"/>
            <a:ext cx="2442138" cy="5255020"/>
            <a:chOff x="3123638" y="1319514"/>
            <a:chExt cx="2442138" cy="5255020"/>
          </a:xfrm>
        </p:grpSpPr>
        <p:sp>
          <p:nvSpPr>
            <p:cNvPr id="14" name="Google Shape;125;p3"/>
            <p:cNvSpPr/>
            <p:nvPr/>
          </p:nvSpPr>
          <p:spPr>
            <a:xfrm>
              <a:off x="3157345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3440" y="1617080"/>
              <a:ext cx="2126409" cy="4368865"/>
            </a:xfrm>
            <a:prstGeom prst="rect">
              <a:avLst/>
            </a:prstGeom>
          </p:spPr>
        </p:pic>
        <p:pic>
          <p:nvPicPr>
            <p:cNvPr id="16" name="Google Shape;127;p3" descr="Samsung Galaxy Note 9 PNG Image Free Download searchpng.com"/>
            <p:cNvPicPr preferRelativeResize="0"/>
            <p:nvPr/>
          </p:nvPicPr>
          <p:blipFill rotWithShape="1">
            <a:blip r:embed="rId3">
              <a:alphaModFix/>
            </a:blip>
            <a:srcRect l="35139" t="3733" r="20122"/>
            <a:stretch/>
          </p:blipFill>
          <p:spPr>
            <a:xfrm>
              <a:off x="3123638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Google Shape;460;ge67cc682e5_1_25"/>
          <p:cNvSpPr txBox="1"/>
          <p:nvPr/>
        </p:nvSpPr>
        <p:spPr>
          <a:xfrm>
            <a:off x="4122507" y="3424051"/>
            <a:ext cx="6789600" cy="1511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루트 </a:t>
            </a:r>
            <a:r>
              <a:rPr lang="ko-KR" altLang="en-US" sz="27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게시글</a:t>
            </a:r>
            <a:endParaRPr lang="en-US" sz="27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배달의민족 주아" panose="02020603020101020101" pitchFamily="18" charset="-127"/>
              <a:buChar char="-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내가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팔로우한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사람들이 올린 루트를 볼 수 있어요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!</a:t>
            </a:r>
            <a:endParaRPr lang="en-US" altLang="ko-KR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lvl="0" indent="-457200">
              <a:lnSpc>
                <a:spcPct val="115000"/>
              </a:lnSpc>
              <a:buFont typeface="배달의민족 주아" panose="02020603020101020101" pitchFamily="18" charset="-127"/>
              <a:buChar char="-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각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게시글에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대한 </a:t>
            </a:r>
            <a:r>
              <a:rPr lang="en-US" altLang="ko-KR" sz="2400" b="1" dirty="0" err="1">
                <a:solidFill>
                  <a:srgbClr val="CB263E"/>
                </a:solidFill>
                <a:highlight>
                  <a:schemeClr val="dk2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좋아요</a:t>
            </a:r>
            <a:r>
              <a:rPr lang="en-US" altLang="ko-KR" sz="2400" b="1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en-US" altLang="ko-KR" sz="2400" b="1" dirty="0" err="1">
                <a:solidFill>
                  <a:srgbClr val="D2FDFF"/>
                </a:solidFill>
                <a:highlight>
                  <a:schemeClr val="dk2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저장하기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기능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cxnSp>
        <p:nvCxnSpPr>
          <p:cNvPr id="18" name="Google Shape;439;ge67cc682e5_4_95"/>
          <p:cNvCxnSpPr>
            <a:stCxn id="19" idx="3"/>
            <a:endCxn id="17" idx="1"/>
          </p:cNvCxnSpPr>
          <p:nvPr/>
        </p:nvCxnSpPr>
        <p:spPr>
          <a:xfrm flipV="1">
            <a:off x="3018645" y="4180012"/>
            <a:ext cx="1103862" cy="348125"/>
          </a:xfrm>
          <a:prstGeom prst="straightConnector1">
            <a:avLst/>
          </a:prstGeom>
          <a:noFill/>
          <a:ln w="38100" cap="flat" cmpd="sng">
            <a:solidFill>
              <a:srgbClr val="F4976C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19" name="Google Shape;440;ge67cc682e5_4_95"/>
          <p:cNvSpPr/>
          <p:nvPr/>
        </p:nvSpPr>
        <p:spPr>
          <a:xfrm>
            <a:off x="873945" y="3737962"/>
            <a:ext cx="2144700" cy="1580349"/>
          </a:xfrm>
          <a:prstGeom prst="rect">
            <a:avLst/>
          </a:prstGeom>
          <a:noFill/>
          <a:ln w="63500" cap="sq" cmpd="sng">
            <a:solidFill>
              <a:srgbClr val="F4976C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440;ge67cc682e5_4_95"/>
          <p:cNvSpPr/>
          <p:nvPr/>
        </p:nvSpPr>
        <p:spPr>
          <a:xfrm>
            <a:off x="873945" y="1489979"/>
            <a:ext cx="2144700" cy="532015"/>
          </a:xfrm>
          <a:prstGeom prst="rect">
            <a:avLst/>
          </a:prstGeom>
          <a:noFill/>
          <a:ln w="63500" cap="sq" cmpd="sng">
            <a:solidFill>
              <a:srgbClr val="FBE8A6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" name="Google Shape;439;ge67cc682e5_4_95"/>
          <p:cNvCxnSpPr>
            <a:stCxn id="20" idx="3"/>
            <a:endCxn id="22" idx="1"/>
          </p:cNvCxnSpPr>
          <p:nvPr/>
        </p:nvCxnSpPr>
        <p:spPr>
          <a:xfrm>
            <a:off x="3018645" y="1755987"/>
            <a:ext cx="1103862" cy="502650"/>
          </a:xfrm>
          <a:prstGeom prst="straightConnector1">
            <a:avLst/>
          </a:prstGeom>
          <a:noFill/>
          <a:ln w="38100" cap="flat" cmpd="sng">
            <a:solidFill>
              <a:srgbClr val="FBE8A6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2" name="Google Shape;460;ge67cc682e5_1_25"/>
          <p:cNvSpPr txBox="1"/>
          <p:nvPr/>
        </p:nvSpPr>
        <p:spPr>
          <a:xfrm>
            <a:off x="4122507" y="1290310"/>
            <a:ext cx="6789600" cy="1936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상단 헤더</a:t>
            </a:r>
            <a:endParaRPr lang="en-US" altLang="ko-KR" sz="27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배달의민족 주아" panose="02020603020101020101" pitchFamily="18" charset="-127"/>
              <a:buChar char="-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로고를 통해 홈으로 돌아가기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배달의민족 주아" panose="02020603020101020101" pitchFamily="18" charset="-127"/>
              <a:buChar char="-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처음 방문한 유저를 위한 </a:t>
            </a:r>
            <a:r>
              <a:rPr lang="ko-KR" altLang="en-US" sz="2400" b="1" dirty="0" err="1">
                <a:solidFill>
                  <a:srgbClr val="D2FDFF"/>
                </a:solidFill>
                <a:highlight>
                  <a:schemeClr val="dk2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유저가이드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lvl="0" indent="-342900">
              <a:lnSpc>
                <a:spcPct val="115000"/>
              </a:lnSpc>
              <a:buFont typeface="배달의민족 주아" panose="02020603020101020101" pitchFamily="18" charset="-127"/>
              <a:buChar char="-"/>
            </a:pPr>
            <a:r>
              <a:rPr lang="ko-KR" altLang="en-US" sz="2400" b="1" dirty="0" err="1">
                <a:solidFill>
                  <a:srgbClr val="D2FDFF"/>
                </a:solidFill>
                <a:highlight>
                  <a:schemeClr val="dk2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마이페이지</a:t>
            </a:r>
            <a:r>
              <a:rPr lang="en-US" altLang="ko-KR" sz="2400" b="1" dirty="0">
                <a:solidFill>
                  <a:srgbClr val="D2FDFF"/>
                </a:solidFill>
                <a:highlight>
                  <a:schemeClr val="dk2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1" dirty="0">
                <a:solidFill>
                  <a:srgbClr val="D2FDFF"/>
                </a:solidFill>
                <a:highlight>
                  <a:schemeClr val="dk2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로그아웃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기능</a:t>
            </a:r>
            <a:endParaRPr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23" name="Google Shape;440;ge67cc682e5_4_95"/>
          <p:cNvSpPr/>
          <p:nvPr/>
        </p:nvSpPr>
        <p:spPr>
          <a:xfrm>
            <a:off x="873945" y="5445412"/>
            <a:ext cx="2144700" cy="319118"/>
          </a:xfrm>
          <a:prstGeom prst="rect">
            <a:avLst/>
          </a:prstGeom>
          <a:noFill/>
          <a:ln w="63500" cap="sq" cmpd="sng">
            <a:solidFill>
              <a:srgbClr val="FBE8A6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" name="Google Shape;439;ge67cc682e5_4_95"/>
          <p:cNvCxnSpPr>
            <a:stCxn id="23" idx="3"/>
            <a:endCxn id="25" idx="1"/>
          </p:cNvCxnSpPr>
          <p:nvPr/>
        </p:nvCxnSpPr>
        <p:spPr>
          <a:xfrm flipV="1">
            <a:off x="3018645" y="5546217"/>
            <a:ext cx="1103862" cy="58754"/>
          </a:xfrm>
          <a:prstGeom prst="straightConnector1">
            <a:avLst/>
          </a:prstGeom>
          <a:noFill/>
          <a:ln w="38100" cap="flat" cmpd="sng">
            <a:solidFill>
              <a:srgbClr val="FBE8A6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5" name="Google Shape;460;ge67cc682e5_1_25"/>
          <p:cNvSpPr txBox="1"/>
          <p:nvPr/>
        </p:nvSpPr>
        <p:spPr>
          <a:xfrm>
            <a:off x="4122507" y="5002622"/>
            <a:ext cx="6789600" cy="108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하단 네비게이션</a:t>
            </a:r>
            <a:endParaRPr lang="en-US" sz="27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배달의민족 주아" panose="02020603020101020101" pitchFamily="18" charset="-127"/>
              <a:buChar char="-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검색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/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루트등록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/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홈으로 돌아가기 기능</a:t>
            </a:r>
            <a:endParaRPr lang="en-US" altLang="ko-KR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780048" y="6139731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2</a:t>
            </a:r>
            <a:r>
              <a:rPr lang="en-US" altLang="ko-KR" b="1" dirty="0" smtClean="0"/>
              <a:t> / 10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83936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0;p2"/>
          <p:cNvSpPr/>
          <p:nvPr/>
        </p:nvSpPr>
        <p:spPr>
          <a:xfrm>
            <a:off x="316992" y="377952"/>
            <a:ext cx="11618976" cy="6156960"/>
          </a:xfrm>
          <a:custGeom>
            <a:avLst/>
            <a:gdLst/>
            <a:ahLst/>
            <a:cxnLst/>
            <a:rect l="l" t="t" r="r" b="b"/>
            <a:pathLst>
              <a:path w="11618976" h="6156960" extrusionOk="0">
                <a:moveTo>
                  <a:pt x="365760" y="0"/>
                </a:moveTo>
                <a:lnTo>
                  <a:pt x="11618976" y="0"/>
                </a:lnTo>
                <a:lnTo>
                  <a:pt x="11618976" y="6156960"/>
                </a:lnTo>
                <a:lnTo>
                  <a:pt x="24384" y="6156960"/>
                </a:lnTo>
                <a:lnTo>
                  <a:pt x="24384" y="597408"/>
                </a:lnTo>
                <a:lnTo>
                  <a:pt x="195072" y="548640"/>
                </a:lnTo>
                <a:lnTo>
                  <a:pt x="195072" y="329184"/>
                </a:lnTo>
                <a:lnTo>
                  <a:pt x="0" y="316992"/>
                </a:lnTo>
                <a:lnTo>
                  <a:pt x="0" y="0"/>
                </a:lnTo>
              </a:path>
            </a:pathLst>
          </a:custGeom>
          <a:noFill/>
          <a:ln w="50800" cap="flat" cmpd="sng">
            <a:gradFill flip="none" rotWithShape="1">
              <a:gsLst>
                <a:gs pos="25000">
                  <a:srgbClr val="84CEEB"/>
                </a:gs>
                <a:gs pos="0">
                  <a:srgbClr val="5580E9"/>
                </a:gs>
                <a:gs pos="50000">
                  <a:srgbClr val="5AB8EB"/>
                </a:gs>
                <a:gs pos="75000">
                  <a:srgbClr val="C1C8E4"/>
                </a:gs>
                <a:gs pos="91000">
                  <a:srgbClr val="8860D0"/>
                </a:gs>
              </a:gsLst>
              <a:lin ang="270000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Google Shape;102;p2"/>
          <p:cNvSpPr/>
          <p:nvPr/>
        </p:nvSpPr>
        <p:spPr>
          <a:xfrm>
            <a:off x="605325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580E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03;p2"/>
          <p:cNvSpPr/>
          <p:nvPr/>
        </p:nvSpPr>
        <p:spPr>
          <a:xfrm>
            <a:off x="3849333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4CE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04;p2"/>
          <p:cNvSpPr/>
          <p:nvPr/>
        </p:nvSpPr>
        <p:spPr>
          <a:xfrm>
            <a:off x="9246088" y="28674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AB8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04;p2"/>
          <p:cNvSpPr/>
          <p:nvPr/>
        </p:nvSpPr>
        <p:spPr>
          <a:xfrm>
            <a:off x="2045188" y="643778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06;p2"/>
          <p:cNvSpPr/>
          <p:nvPr/>
        </p:nvSpPr>
        <p:spPr>
          <a:xfrm>
            <a:off x="226992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860D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" name="Google Shape;105;p2"/>
          <p:cNvSpPr/>
          <p:nvPr/>
        </p:nvSpPr>
        <p:spPr>
          <a:xfrm>
            <a:off x="5171503" y="6476174"/>
            <a:ext cx="117475" cy="117475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" name="Google Shape;113;p2">
            <a:extLst>
              <a:ext uri="{FF2B5EF4-FFF2-40B4-BE49-F238E27FC236}">
                <a16:creationId xmlns:a16="http://schemas.microsoft.com/office/drawing/2014/main" id="{A3E9F573-F362-43B9-9E0B-0ED30ACAA7D4}"/>
              </a:ext>
            </a:extLst>
          </p:cNvPr>
          <p:cNvSpPr txBox="1"/>
          <p:nvPr/>
        </p:nvSpPr>
        <p:spPr>
          <a:xfrm>
            <a:off x="635000" y="529681"/>
            <a:ext cx="9469699" cy="6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03 </a:t>
            </a:r>
            <a:r>
              <a:rPr lang="ko-KR" alt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디테일 페이지</a:t>
            </a:r>
            <a:endParaRPr sz="25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752475" y="1319514"/>
            <a:ext cx="2442138" cy="5255020"/>
            <a:chOff x="5862592" y="1319514"/>
            <a:chExt cx="2442138" cy="5255020"/>
          </a:xfrm>
        </p:grpSpPr>
        <p:sp>
          <p:nvSpPr>
            <p:cNvPr id="15" name="Google Shape;125;p3"/>
            <p:cNvSpPr/>
            <p:nvPr/>
          </p:nvSpPr>
          <p:spPr>
            <a:xfrm>
              <a:off x="5896299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7785" y="1617080"/>
              <a:ext cx="2126408" cy="436886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5000"/>
            <a:stretch/>
          </p:blipFill>
          <p:spPr>
            <a:xfrm>
              <a:off x="5955744" y="5323839"/>
              <a:ext cx="2148449" cy="66210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666" b="18414"/>
            <a:stretch/>
          </p:blipFill>
          <p:spPr>
            <a:xfrm>
              <a:off x="5955744" y="5215253"/>
              <a:ext cx="2148449" cy="217170"/>
            </a:xfrm>
            <a:prstGeom prst="rect">
              <a:avLst/>
            </a:prstGeom>
          </p:spPr>
        </p:pic>
        <p:pic>
          <p:nvPicPr>
            <p:cNvPr id="19" name="Google Shape;127;p3" descr="Samsung Galaxy Note 9 PNG Image Free Download searchpng.com"/>
            <p:cNvPicPr preferRelativeResize="0"/>
            <p:nvPr/>
          </p:nvPicPr>
          <p:blipFill rotWithShape="1">
            <a:blip r:embed="rId4">
              <a:alphaModFix/>
            </a:blip>
            <a:srcRect l="35139" t="3733" r="20122"/>
            <a:stretch/>
          </p:blipFill>
          <p:spPr>
            <a:xfrm>
              <a:off x="5862592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461;ge67cc682e5_1_25"/>
          <p:cNvSpPr txBox="1"/>
          <p:nvPr/>
        </p:nvSpPr>
        <p:spPr>
          <a:xfrm>
            <a:off x="4122507" y="1323449"/>
            <a:ext cx="6789600" cy="2786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7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장소정보</a:t>
            </a:r>
            <a:endParaRPr lang="en-US" sz="27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배달의민족 주아" panose="02020603020101020101" pitchFamily="18" charset="-127"/>
              <a:buChar char="-"/>
            </a:pP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메인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페이지의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썸네일을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클릭하면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해당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루트의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/>
            </a:r>
            <a:b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</a:b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디테일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페이지로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이동합니다</a:t>
            </a:r>
            <a:endParaRPr 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배달의민족 주아" panose="02020603020101020101" pitchFamily="18" charset="-127"/>
              <a:buChar char="-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상대방의 프로필 페이지로 이동</a:t>
            </a:r>
            <a:endParaRPr 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lvl="0" indent="-342900">
              <a:lnSpc>
                <a:spcPct val="115000"/>
              </a:lnSpc>
              <a:buFont typeface="배달의민족 주아" panose="02020603020101020101" pitchFamily="18" charset="-127"/>
              <a:buChar char="-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지도에 찍힌 핀 클릭 시 유저가 작성한 </a:t>
            </a:r>
            <a:r>
              <a:rPr lang="ko-KR" altLang="en-US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핀에 대한 정보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확인가능</a:t>
            </a:r>
            <a:endParaRPr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21" name="Google Shape;440;ge67cc682e5_4_95"/>
          <p:cNvSpPr/>
          <p:nvPr/>
        </p:nvSpPr>
        <p:spPr>
          <a:xfrm>
            <a:off x="873945" y="1933762"/>
            <a:ext cx="2144700" cy="1687261"/>
          </a:xfrm>
          <a:prstGeom prst="rect">
            <a:avLst/>
          </a:prstGeom>
          <a:noFill/>
          <a:ln w="63500" cap="sq" cmpd="sng">
            <a:solidFill>
              <a:srgbClr val="F4976C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" name="Google Shape;439;ge67cc682e5_4_95"/>
          <p:cNvCxnSpPr>
            <a:stCxn id="21" idx="3"/>
            <a:endCxn id="20" idx="1"/>
          </p:cNvCxnSpPr>
          <p:nvPr/>
        </p:nvCxnSpPr>
        <p:spPr>
          <a:xfrm flipV="1">
            <a:off x="3018645" y="2716508"/>
            <a:ext cx="1103862" cy="60885"/>
          </a:xfrm>
          <a:prstGeom prst="straightConnector1">
            <a:avLst/>
          </a:prstGeom>
          <a:noFill/>
          <a:ln w="38100" cap="flat" cmpd="sng">
            <a:solidFill>
              <a:srgbClr val="F4976C"/>
            </a:solidFill>
            <a:prstDash val="solid"/>
            <a:round/>
            <a:headEnd type="none" w="sm" len="sm"/>
            <a:tailEnd type="oval" w="sm" len="sm"/>
          </a:ln>
        </p:spPr>
      </p:cxnSp>
      <p:grpSp>
        <p:nvGrpSpPr>
          <p:cNvPr id="23" name="그룹 22"/>
          <p:cNvGrpSpPr/>
          <p:nvPr/>
        </p:nvGrpSpPr>
        <p:grpSpPr>
          <a:xfrm>
            <a:off x="1869040" y="2532902"/>
            <a:ext cx="4144503" cy="2213197"/>
            <a:chOff x="1896894" y="2532902"/>
            <a:chExt cx="4144503" cy="22131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2979" b="27517"/>
            <a:stretch/>
          </p:blipFill>
          <p:spPr>
            <a:xfrm>
              <a:off x="2390297" y="2532902"/>
              <a:ext cx="3651100" cy="2213197"/>
            </a:xfrm>
            <a:prstGeom prst="rect">
              <a:avLst/>
            </a:prstGeom>
            <a:ln w="63500" cap="sq">
              <a:solidFill>
                <a:srgbClr val="FBE8A6"/>
              </a:solidFill>
              <a:bevel/>
            </a:ln>
          </p:spPr>
        </p:pic>
        <p:cxnSp>
          <p:nvCxnSpPr>
            <p:cNvPr id="25" name="Google Shape;439;ge67cc682e5_4_95"/>
            <p:cNvCxnSpPr>
              <a:endCxn id="24" idx="1"/>
            </p:cNvCxnSpPr>
            <p:nvPr/>
          </p:nvCxnSpPr>
          <p:spPr>
            <a:xfrm flipV="1">
              <a:off x="1896894" y="3639501"/>
              <a:ext cx="493403" cy="731249"/>
            </a:xfrm>
            <a:prstGeom prst="straightConnector1">
              <a:avLst/>
            </a:prstGeom>
            <a:noFill/>
            <a:ln w="38100" cap="flat" cmpd="sng">
              <a:solidFill>
                <a:srgbClr val="FBE8A6"/>
              </a:solidFill>
              <a:prstDash val="solid"/>
              <a:round/>
              <a:headEnd type="none" w="sm" len="sm"/>
              <a:tailEnd type="oval" w="sm" len="sm"/>
            </a:ln>
          </p:spPr>
        </p:cxnSp>
      </p:grpSp>
      <p:sp>
        <p:nvSpPr>
          <p:cNvPr id="26" name="Google Shape;440;ge67cc682e5_4_95"/>
          <p:cNvSpPr/>
          <p:nvPr/>
        </p:nvSpPr>
        <p:spPr>
          <a:xfrm>
            <a:off x="873945" y="5126716"/>
            <a:ext cx="2144700" cy="359684"/>
          </a:xfrm>
          <a:prstGeom prst="rect">
            <a:avLst/>
          </a:prstGeom>
          <a:noFill/>
          <a:ln w="63500" cap="sq" cmpd="sng">
            <a:solidFill>
              <a:srgbClr val="FBE8A6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" name="Google Shape;439;ge67cc682e5_4_95"/>
          <p:cNvCxnSpPr>
            <a:stCxn id="26" idx="3"/>
            <a:endCxn id="28" idx="1"/>
          </p:cNvCxnSpPr>
          <p:nvPr/>
        </p:nvCxnSpPr>
        <p:spPr>
          <a:xfrm>
            <a:off x="3018645" y="5306558"/>
            <a:ext cx="1103862" cy="58558"/>
          </a:xfrm>
          <a:prstGeom prst="straightConnector1">
            <a:avLst/>
          </a:prstGeom>
          <a:noFill/>
          <a:ln w="38100" cap="flat" cmpd="sng">
            <a:solidFill>
              <a:srgbClr val="FBE8A6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8" name="Google Shape;461;ge67cc682e5_1_25"/>
          <p:cNvSpPr txBox="1"/>
          <p:nvPr/>
        </p:nvSpPr>
        <p:spPr>
          <a:xfrm>
            <a:off x="4122507" y="4821521"/>
            <a:ext cx="6789600" cy="108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7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댓글기능</a:t>
            </a:r>
            <a:endParaRPr lang="en-US" sz="27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배달의민족 주아" panose="02020603020101020101" pitchFamily="18" charset="-127"/>
              <a:buChar char="-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상대방 루트에 대한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감상평을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작성해보세요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!</a:t>
            </a:r>
            <a:endParaRPr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780048" y="6139731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 / 10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790491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0;p2"/>
          <p:cNvSpPr/>
          <p:nvPr/>
        </p:nvSpPr>
        <p:spPr>
          <a:xfrm>
            <a:off x="316992" y="377952"/>
            <a:ext cx="11618976" cy="6156960"/>
          </a:xfrm>
          <a:custGeom>
            <a:avLst/>
            <a:gdLst/>
            <a:ahLst/>
            <a:cxnLst/>
            <a:rect l="l" t="t" r="r" b="b"/>
            <a:pathLst>
              <a:path w="11618976" h="6156960" extrusionOk="0">
                <a:moveTo>
                  <a:pt x="365760" y="0"/>
                </a:moveTo>
                <a:lnTo>
                  <a:pt x="11618976" y="0"/>
                </a:lnTo>
                <a:lnTo>
                  <a:pt x="11618976" y="6156960"/>
                </a:lnTo>
                <a:lnTo>
                  <a:pt x="24384" y="6156960"/>
                </a:lnTo>
                <a:lnTo>
                  <a:pt x="24384" y="597408"/>
                </a:lnTo>
                <a:lnTo>
                  <a:pt x="195072" y="548640"/>
                </a:lnTo>
                <a:lnTo>
                  <a:pt x="195072" y="329184"/>
                </a:lnTo>
                <a:lnTo>
                  <a:pt x="0" y="316992"/>
                </a:lnTo>
                <a:lnTo>
                  <a:pt x="0" y="0"/>
                </a:lnTo>
              </a:path>
            </a:pathLst>
          </a:custGeom>
          <a:noFill/>
          <a:ln w="50800" cap="flat" cmpd="sng">
            <a:gradFill flip="none" rotWithShape="1">
              <a:gsLst>
                <a:gs pos="25000">
                  <a:srgbClr val="84CEEB"/>
                </a:gs>
                <a:gs pos="0">
                  <a:srgbClr val="5580E9"/>
                </a:gs>
                <a:gs pos="50000">
                  <a:srgbClr val="5AB8EB"/>
                </a:gs>
                <a:gs pos="75000">
                  <a:srgbClr val="C1C8E4"/>
                </a:gs>
                <a:gs pos="91000">
                  <a:srgbClr val="8860D0"/>
                </a:gs>
              </a:gsLst>
              <a:lin ang="270000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Google Shape;102;p2"/>
          <p:cNvSpPr/>
          <p:nvPr/>
        </p:nvSpPr>
        <p:spPr>
          <a:xfrm>
            <a:off x="605325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580E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03;p2"/>
          <p:cNvSpPr/>
          <p:nvPr/>
        </p:nvSpPr>
        <p:spPr>
          <a:xfrm>
            <a:off x="3849333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4CE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04;p2"/>
          <p:cNvSpPr/>
          <p:nvPr/>
        </p:nvSpPr>
        <p:spPr>
          <a:xfrm>
            <a:off x="9246088" y="28674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AB8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04;p2"/>
          <p:cNvSpPr/>
          <p:nvPr/>
        </p:nvSpPr>
        <p:spPr>
          <a:xfrm>
            <a:off x="2045188" y="643778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06;p2"/>
          <p:cNvSpPr/>
          <p:nvPr/>
        </p:nvSpPr>
        <p:spPr>
          <a:xfrm>
            <a:off x="226992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860D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9229467" y="1319514"/>
            <a:ext cx="2442138" cy="5255020"/>
            <a:chOff x="8494891" y="1319514"/>
            <a:chExt cx="2442138" cy="5255020"/>
          </a:xfrm>
        </p:grpSpPr>
        <p:sp>
          <p:nvSpPr>
            <p:cNvPr id="13" name="Google Shape;125;p3"/>
            <p:cNvSpPr/>
            <p:nvPr/>
          </p:nvSpPr>
          <p:spPr>
            <a:xfrm>
              <a:off x="8528598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10299" y="1602128"/>
              <a:ext cx="2126408" cy="4368864"/>
            </a:xfrm>
            <a:prstGeom prst="rect">
              <a:avLst/>
            </a:prstGeom>
          </p:spPr>
        </p:pic>
        <p:pic>
          <p:nvPicPr>
            <p:cNvPr id="15" name="Google Shape;127;p3" descr="Samsung Galaxy Note 9 PNG Image Free Download searchpng.com"/>
            <p:cNvPicPr preferRelativeResize="0"/>
            <p:nvPr/>
          </p:nvPicPr>
          <p:blipFill rotWithShape="1">
            <a:blip r:embed="rId3">
              <a:alphaModFix/>
            </a:blip>
            <a:srcRect l="35139" t="3733" r="20122"/>
            <a:stretch/>
          </p:blipFill>
          <p:spPr>
            <a:xfrm>
              <a:off x="8494891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05;p2"/>
          <p:cNvSpPr/>
          <p:nvPr/>
        </p:nvSpPr>
        <p:spPr>
          <a:xfrm>
            <a:off x="5171503" y="6476174"/>
            <a:ext cx="117475" cy="117475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Google Shape;113;p2">
            <a:extLst>
              <a:ext uri="{FF2B5EF4-FFF2-40B4-BE49-F238E27FC236}">
                <a16:creationId xmlns:a16="http://schemas.microsoft.com/office/drawing/2014/main" id="{A3E9F573-F362-43B9-9E0B-0ED30ACAA7D4}"/>
              </a:ext>
            </a:extLst>
          </p:cNvPr>
          <p:cNvSpPr txBox="1"/>
          <p:nvPr/>
        </p:nvSpPr>
        <p:spPr>
          <a:xfrm>
            <a:off x="635000" y="529681"/>
            <a:ext cx="9469699" cy="6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04 </a:t>
            </a:r>
            <a:r>
              <a:rPr lang="ko-KR" alt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검색 </a:t>
            </a:r>
            <a:r>
              <a:rPr lang="en-US" altLang="ko-KR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&amp; </a:t>
            </a:r>
            <a:r>
              <a:rPr lang="ko-KR" alt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검색 결과 페이지</a:t>
            </a:r>
            <a:endParaRPr sz="25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752475" y="1319514"/>
            <a:ext cx="2442138" cy="5255020"/>
            <a:chOff x="8442801" y="1319514"/>
            <a:chExt cx="2442138" cy="5255020"/>
          </a:xfrm>
        </p:grpSpPr>
        <p:sp>
          <p:nvSpPr>
            <p:cNvPr id="19" name="Google Shape;125;p3"/>
            <p:cNvSpPr/>
            <p:nvPr/>
          </p:nvSpPr>
          <p:spPr>
            <a:xfrm>
              <a:off x="8476508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58209" y="1617080"/>
              <a:ext cx="2126408" cy="4368864"/>
            </a:xfrm>
            <a:prstGeom prst="rect">
              <a:avLst/>
            </a:prstGeom>
          </p:spPr>
        </p:pic>
        <p:pic>
          <p:nvPicPr>
            <p:cNvPr id="21" name="Google Shape;127;p3" descr="Samsung Galaxy Note 9 PNG Image Free Download searchpng.com"/>
            <p:cNvPicPr preferRelativeResize="0"/>
            <p:nvPr/>
          </p:nvPicPr>
          <p:blipFill rotWithShape="1">
            <a:blip r:embed="rId3">
              <a:alphaModFix/>
            </a:blip>
            <a:srcRect l="35139" t="3733" r="20122"/>
            <a:stretch/>
          </p:blipFill>
          <p:spPr>
            <a:xfrm>
              <a:off x="8442801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2" name="Google Shape;439;ge67cc682e5_4_95"/>
          <p:cNvCxnSpPr>
            <a:stCxn id="28" idx="3"/>
            <a:endCxn id="23" idx="1"/>
          </p:cNvCxnSpPr>
          <p:nvPr/>
        </p:nvCxnSpPr>
        <p:spPr>
          <a:xfrm flipV="1">
            <a:off x="3018645" y="2703959"/>
            <a:ext cx="430869" cy="869391"/>
          </a:xfrm>
          <a:prstGeom prst="straightConnector1">
            <a:avLst/>
          </a:prstGeom>
          <a:noFill/>
          <a:ln w="38100" cap="flat" cmpd="sng">
            <a:solidFill>
              <a:srgbClr val="F4976C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3" name="Google Shape;437;ge67cc682e5_4_95"/>
          <p:cNvSpPr txBox="1"/>
          <p:nvPr/>
        </p:nvSpPr>
        <p:spPr>
          <a:xfrm>
            <a:off x="3449514" y="2080731"/>
            <a:ext cx="5525052" cy="1246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</a:pPr>
            <a:r>
              <a:rPr lang="ko-KR" altLang="en-US" sz="27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루트검색</a:t>
            </a:r>
            <a:endParaRPr lang="en-US" sz="27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indent="-342900">
              <a:buSzPts val="2500"/>
              <a:buFont typeface="배달의민족 주아" panose="02020603020101020101" pitchFamily="18" charset="-127"/>
              <a:buChar char="-"/>
            </a:pPr>
            <a:r>
              <a:rPr lang="en-US" altLang="ko-KR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‘</a:t>
            </a:r>
            <a:r>
              <a:rPr lang="ko-KR" altLang="en-US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누구와</a:t>
            </a:r>
            <a:r>
              <a:rPr lang="en-US" altLang="ko-KR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무엇을</a:t>
            </a:r>
            <a:r>
              <a:rPr lang="en-US" altLang="ko-KR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’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이라는 주제로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검색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indent="-342900"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사용자 경험을 향상을 위한 버튼 움직임 기능</a:t>
            </a:r>
            <a:endParaRPr sz="2400" i="0" u="none" strike="noStrike" cap="none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24" name="Google Shape;440;ge67cc682e5_4_95"/>
          <p:cNvSpPr/>
          <p:nvPr/>
        </p:nvSpPr>
        <p:spPr>
          <a:xfrm>
            <a:off x="9344875" y="2107303"/>
            <a:ext cx="2144700" cy="2216755"/>
          </a:xfrm>
          <a:prstGeom prst="rect">
            <a:avLst/>
          </a:prstGeom>
          <a:noFill/>
          <a:ln w="63500" cap="sq" cmpd="sng">
            <a:solidFill>
              <a:srgbClr val="F4976C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" name="Google Shape;439;ge67cc682e5_4_95"/>
          <p:cNvCxnSpPr>
            <a:stCxn id="26" idx="3"/>
            <a:endCxn id="24" idx="1"/>
          </p:cNvCxnSpPr>
          <p:nvPr/>
        </p:nvCxnSpPr>
        <p:spPr>
          <a:xfrm flipV="1">
            <a:off x="8974566" y="3215681"/>
            <a:ext cx="370309" cy="1220862"/>
          </a:xfrm>
          <a:prstGeom prst="straightConnector1">
            <a:avLst/>
          </a:prstGeom>
          <a:noFill/>
          <a:ln w="38100" cap="flat" cmpd="sng">
            <a:solidFill>
              <a:srgbClr val="F4976C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6" name="Google Shape;437;ge67cc682e5_4_95"/>
          <p:cNvSpPr txBox="1"/>
          <p:nvPr/>
        </p:nvSpPr>
        <p:spPr>
          <a:xfrm>
            <a:off x="3449514" y="3813315"/>
            <a:ext cx="5525052" cy="1246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</a:pPr>
            <a:r>
              <a: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검색결과</a:t>
            </a:r>
            <a:endParaRPr lang="en-US" sz="27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indent="-342900" algn="r"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친구들과 나의 루트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지금 인기있는 루트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   두 가지 종류로 </a:t>
            </a:r>
            <a:r>
              <a:rPr lang="ko-KR" altLang="en-US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검색결과 필터링효과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기능</a:t>
            </a:r>
            <a:endParaRPr 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47" y="2464972"/>
            <a:ext cx="2104260" cy="2263591"/>
          </a:xfrm>
          <a:prstGeom prst="rect">
            <a:avLst/>
          </a:prstGeom>
        </p:spPr>
      </p:pic>
      <p:sp>
        <p:nvSpPr>
          <p:cNvPr id="28" name="Google Shape;440;ge67cc682e5_4_95"/>
          <p:cNvSpPr/>
          <p:nvPr/>
        </p:nvSpPr>
        <p:spPr>
          <a:xfrm>
            <a:off x="873945" y="2464972"/>
            <a:ext cx="2144700" cy="2216755"/>
          </a:xfrm>
          <a:prstGeom prst="rect">
            <a:avLst/>
          </a:prstGeom>
          <a:noFill/>
          <a:ln w="63500" cap="sq" cmpd="sng">
            <a:solidFill>
              <a:srgbClr val="F4976C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780048" y="6139731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4</a:t>
            </a:r>
            <a:r>
              <a:rPr lang="en-US" altLang="ko-KR" b="1" dirty="0" smtClean="0"/>
              <a:t> / 10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3048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0;p2"/>
          <p:cNvSpPr/>
          <p:nvPr/>
        </p:nvSpPr>
        <p:spPr>
          <a:xfrm>
            <a:off x="316992" y="377952"/>
            <a:ext cx="11618976" cy="6156960"/>
          </a:xfrm>
          <a:custGeom>
            <a:avLst/>
            <a:gdLst/>
            <a:ahLst/>
            <a:cxnLst/>
            <a:rect l="l" t="t" r="r" b="b"/>
            <a:pathLst>
              <a:path w="11618976" h="6156960" extrusionOk="0">
                <a:moveTo>
                  <a:pt x="365760" y="0"/>
                </a:moveTo>
                <a:lnTo>
                  <a:pt x="11618976" y="0"/>
                </a:lnTo>
                <a:lnTo>
                  <a:pt x="11618976" y="6156960"/>
                </a:lnTo>
                <a:lnTo>
                  <a:pt x="24384" y="6156960"/>
                </a:lnTo>
                <a:lnTo>
                  <a:pt x="24384" y="597408"/>
                </a:lnTo>
                <a:lnTo>
                  <a:pt x="195072" y="548640"/>
                </a:lnTo>
                <a:lnTo>
                  <a:pt x="195072" y="329184"/>
                </a:lnTo>
                <a:lnTo>
                  <a:pt x="0" y="316992"/>
                </a:lnTo>
                <a:lnTo>
                  <a:pt x="0" y="0"/>
                </a:lnTo>
              </a:path>
            </a:pathLst>
          </a:custGeom>
          <a:noFill/>
          <a:ln w="50800" cap="flat" cmpd="sng">
            <a:gradFill flip="none" rotWithShape="1">
              <a:gsLst>
                <a:gs pos="25000">
                  <a:srgbClr val="84CEEB"/>
                </a:gs>
                <a:gs pos="0">
                  <a:srgbClr val="5580E9"/>
                </a:gs>
                <a:gs pos="50000">
                  <a:srgbClr val="5AB8EB"/>
                </a:gs>
                <a:gs pos="75000">
                  <a:srgbClr val="C1C8E4"/>
                </a:gs>
                <a:gs pos="91000">
                  <a:srgbClr val="8860D0"/>
                </a:gs>
              </a:gsLst>
              <a:lin ang="270000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Google Shape;102;p2"/>
          <p:cNvSpPr/>
          <p:nvPr/>
        </p:nvSpPr>
        <p:spPr>
          <a:xfrm>
            <a:off x="605325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580E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03;p2"/>
          <p:cNvSpPr/>
          <p:nvPr/>
        </p:nvSpPr>
        <p:spPr>
          <a:xfrm>
            <a:off x="3849333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4CE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04;p2"/>
          <p:cNvSpPr/>
          <p:nvPr/>
        </p:nvSpPr>
        <p:spPr>
          <a:xfrm>
            <a:off x="9246088" y="28674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AB8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04;p2"/>
          <p:cNvSpPr/>
          <p:nvPr/>
        </p:nvSpPr>
        <p:spPr>
          <a:xfrm>
            <a:off x="2045188" y="643778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06;p2"/>
          <p:cNvSpPr/>
          <p:nvPr/>
        </p:nvSpPr>
        <p:spPr>
          <a:xfrm>
            <a:off x="226992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860D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" name="Google Shape;113;p2">
            <a:extLst>
              <a:ext uri="{FF2B5EF4-FFF2-40B4-BE49-F238E27FC236}">
                <a16:creationId xmlns:a16="http://schemas.microsoft.com/office/drawing/2014/main" id="{A3E9F573-F362-43B9-9E0B-0ED30ACAA7D4}"/>
              </a:ext>
            </a:extLst>
          </p:cNvPr>
          <p:cNvSpPr txBox="1"/>
          <p:nvPr/>
        </p:nvSpPr>
        <p:spPr>
          <a:xfrm>
            <a:off x="635000" y="529681"/>
            <a:ext cx="9469699" cy="6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05 </a:t>
            </a:r>
            <a:r>
              <a:rPr lang="ko-KR" alt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등록 페이지</a:t>
            </a:r>
            <a:endParaRPr sz="25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13" name="Google Shape;506;ge67cc682e5_4_135"/>
          <p:cNvSpPr txBox="1"/>
          <p:nvPr/>
        </p:nvSpPr>
        <p:spPr>
          <a:xfrm>
            <a:off x="3786695" y="1319514"/>
            <a:ext cx="7244471" cy="2269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루트등록</a:t>
            </a:r>
            <a:endParaRPr sz="2700" i="0" u="none" strike="noStrike" cap="none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indent="-342900">
              <a:lnSpc>
                <a:spcPct val="115000"/>
              </a:lnSpc>
              <a:buFont typeface="배달의민족 주아" panose="02020603020101020101" pitchFamily="18" charset="-127"/>
              <a:buChar char="-"/>
            </a:pPr>
            <a:r>
              <a:rPr lang="ko-KR" altLang="en-US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검색기능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을 통해 보다 쉽게 장소를 찾아보세요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  <a:endParaRPr lang="en-US" sz="2400" i="0" u="none" strike="noStrike" cap="none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배달의민족 주아" panose="02020603020101020101" pitchFamily="18" charset="-127"/>
              <a:buChar char="-"/>
            </a:pP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등록하고자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하는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루트를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지정하면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마커로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표시됩니다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  <a:endParaRPr 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배달의민족 주아" panose="02020603020101020101" pitchFamily="18" charset="-127"/>
              <a:buChar char="-"/>
            </a:pP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여러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개의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마커가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생성되면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자동적으로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마커를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이어주는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선이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만들어집니다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</p:txBody>
      </p:sp>
      <p:sp>
        <p:nvSpPr>
          <p:cNvPr id="14" name="Google Shape;509;ge67cc682e5_4_135"/>
          <p:cNvSpPr txBox="1"/>
          <p:nvPr/>
        </p:nvSpPr>
        <p:spPr>
          <a:xfrm>
            <a:off x="3786695" y="4134436"/>
            <a:ext cx="7244471" cy="1844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마커정보카드</a:t>
            </a:r>
            <a:endParaRPr sz="2700" i="0" u="none" strike="noStrike" cap="none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배달의민족 주아" panose="02020603020101020101" pitchFamily="18" charset="-127"/>
              <a:buChar char="-"/>
            </a:pP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지도에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마커를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등록하게되면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해당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장소에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대한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간단한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정보를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기입할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수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있는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카드가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만들어집니다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  <a:endParaRPr 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lvl="0" indent="-457200">
              <a:lnSpc>
                <a:spcPct val="115000"/>
              </a:lnSpc>
              <a:buSzPts val="2500"/>
              <a:buFont typeface="배달의민족 주아" panose="02020603020101020101" pitchFamily="18" charset="-127"/>
              <a:buChar char="-"/>
            </a:pP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해당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장소의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ko-KR" altLang="en-US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사진</a:t>
            </a:r>
            <a:r>
              <a:rPr lang="en-US" altLang="ko-KR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짧은 글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등록이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가능</a:t>
            </a:r>
            <a:endParaRPr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cxnSp>
        <p:nvCxnSpPr>
          <p:cNvPr id="15" name="Google Shape;439;ge67cc682e5_4_95"/>
          <p:cNvCxnSpPr>
            <a:stCxn id="24" idx="3"/>
          </p:cNvCxnSpPr>
          <p:nvPr/>
        </p:nvCxnSpPr>
        <p:spPr>
          <a:xfrm flipV="1">
            <a:off x="3018645" y="2083384"/>
            <a:ext cx="430869" cy="844562"/>
          </a:xfrm>
          <a:prstGeom prst="straightConnector1">
            <a:avLst/>
          </a:prstGeom>
          <a:noFill/>
          <a:ln w="38100" cap="flat" cmpd="sng">
            <a:solidFill>
              <a:srgbClr val="F4976C"/>
            </a:solidFill>
            <a:prstDash val="solid"/>
            <a:round/>
            <a:headEnd type="none" w="sm" len="sm"/>
            <a:tailEnd type="oval" w="sm" len="sm"/>
          </a:ln>
        </p:spPr>
      </p:cxnSp>
      <p:grpSp>
        <p:nvGrpSpPr>
          <p:cNvPr id="16" name="그룹 15"/>
          <p:cNvGrpSpPr/>
          <p:nvPr/>
        </p:nvGrpSpPr>
        <p:grpSpPr>
          <a:xfrm>
            <a:off x="752475" y="1319514"/>
            <a:ext cx="2442138" cy="5274135"/>
            <a:chOff x="752475" y="1319514"/>
            <a:chExt cx="2442138" cy="5274135"/>
          </a:xfrm>
        </p:grpSpPr>
        <p:pic>
          <p:nvPicPr>
            <p:cNvPr id="17" name="Google Shape;127;p3" descr="Samsung Galaxy Note 9 PNG Image Free Download searchpng.com"/>
            <p:cNvPicPr preferRelativeResize="0"/>
            <p:nvPr/>
          </p:nvPicPr>
          <p:blipFill rotWithShape="1">
            <a:blip r:embed="rId2">
              <a:alphaModFix/>
            </a:blip>
            <a:srcRect l="35139" t="3733" r="20122"/>
            <a:stretch/>
          </p:blipFill>
          <p:spPr>
            <a:xfrm>
              <a:off x="752475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" name="Google Shape;105;p2"/>
            <p:cNvSpPr/>
            <p:nvPr/>
          </p:nvSpPr>
          <p:spPr>
            <a:xfrm>
              <a:off x="1737229" y="6476174"/>
              <a:ext cx="117475" cy="117475"/>
            </a:xfrm>
            <a:prstGeom prst="ellipse">
              <a:avLst/>
            </a:prstGeom>
            <a:solidFill>
              <a:schemeClr val="lt1"/>
            </a:solidFill>
            <a:ln w="44450" cap="flat" cmpd="thinThick">
              <a:solidFill>
                <a:srgbClr val="C1C8E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786182" y="1617080"/>
              <a:ext cx="2289810" cy="4414150"/>
              <a:chOff x="786182" y="1617080"/>
              <a:chExt cx="2289810" cy="4414150"/>
            </a:xfrm>
          </p:grpSpPr>
          <p:sp>
            <p:nvSpPr>
              <p:cNvPr id="20" name="Google Shape;125;p3"/>
              <p:cNvSpPr/>
              <p:nvPr/>
            </p:nvSpPr>
            <p:spPr>
              <a:xfrm>
                <a:off x="786182" y="1617080"/>
                <a:ext cx="2289810" cy="4414150"/>
              </a:xfrm>
              <a:prstGeom prst="rect">
                <a:avLst/>
              </a:prstGeom>
              <a:solidFill>
                <a:srgbClr val="10142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pic>
            <p:nvPicPr>
              <p:cNvPr id="21" name="그림 20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7883" y="1617080"/>
                <a:ext cx="2126408" cy="4368865"/>
              </a:xfrm>
              <a:prstGeom prst="rect">
                <a:avLst/>
              </a:prstGeom>
            </p:spPr>
          </p:pic>
          <p:pic>
            <p:nvPicPr>
              <p:cNvPr id="22" name="그림 21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6457" y="1909204"/>
                <a:ext cx="2123157" cy="3910193"/>
              </a:xfrm>
              <a:prstGeom prst="rect">
                <a:avLst/>
              </a:prstGeom>
            </p:spPr>
          </p:pic>
          <p:pic>
            <p:nvPicPr>
              <p:cNvPr id="23" name="그림 2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7825"/>
              <a:stretch/>
            </p:blipFill>
            <p:spPr>
              <a:xfrm>
                <a:off x="863207" y="5454015"/>
                <a:ext cx="2126408" cy="531930"/>
              </a:xfrm>
              <a:prstGeom prst="rect">
                <a:avLst/>
              </a:prstGeom>
            </p:spPr>
          </p:pic>
        </p:grpSp>
      </p:grpSp>
      <p:sp>
        <p:nvSpPr>
          <p:cNvPr id="24" name="Google Shape;440;ge67cc682e5_4_95"/>
          <p:cNvSpPr/>
          <p:nvPr/>
        </p:nvSpPr>
        <p:spPr>
          <a:xfrm>
            <a:off x="873945" y="1868765"/>
            <a:ext cx="2144700" cy="2118361"/>
          </a:xfrm>
          <a:prstGeom prst="rect">
            <a:avLst/>
          </a:prstGeom>
          <a:noFill/>
          <a:ln w="63500" cap="sq" cmpd="sng">
            <a:solidFill>
              <a:srgbClr val="F4976C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440;ge67cc682e5_4_95"/>
          <p:cNvSpPr/>
          <p:nvPr/>
        </p:nvSpPr>
        <p:spPr>
          <a:xfrm>
            <a:off x="875070" y="3987126"/>
            <a:ext cx="2144700" cy="1466889"/>
          </a:xfrm>
          <a:prstGeom prst="rect">
            <a:avLst/>
          </a:prstGeom>
          <a:noFill/>
          <a:ln w="63500" cap="sq" cmpd="sng">
            <a:solidFill>
              <a:srgbClr val="F4976C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" name="Google Shape;439;ge67cc682e5_4_95"/>
          <p:cNvCxnSpPr>
            <a:stCxn id="25" idx="3"/>
            <a:endCxn id="14" idx="1"/>
          </p:cNvCxnSpPr>
          <p:nvPr/>
        </p:nvCxnSpPr>
        <p:spPr>
          <a:xfrm>
            <a:off x="3019770" y="4720571"/>
            <a:ext cx="766925" cy="336021"/>
          </a:xfrm>
          <a:prstGeom prst="straightConnector1">
            <a:avLst/>
          </a:prstGeom>
          <a:noFill/>
          <a:ln w="38100" cap="flat" cmpd="sng">
            <a:solidFill>
              <a:srgbClr val="F4976C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32" name="TextBox 31"/>
          <p:cNvSpPr txBox="1"/>
          <p:nvPr/>
        </p:nvSpPr>
        <p:spPr>
          <a:xfrm>
            <a:off x="5780048" y="6139731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5</a:t>
            </a:r>
            <a:r>
              <a:rPr lang="en-US" altLang="ko-KR" b="1" dirty="0" smtClean="0"/>
              <a:t> / 10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890297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0;p2"/>
          <p:cNvSpPr/>
          <p:nvPr/>
        </p:nvSpPr>
        <p:spPr>
          <a:xfrm>
            <a:off x="316992" y="377952"/>
            <a:ext cx="11618976" cy="6156960"/>
          </a:xfrm>
          <a:custGeom>
            <a:avLst/>
            <a:gdLst/>
            <a:ahLst/>
            <a:cxnLst/>
            <a:rect l="l" t="t" r="r" b="b"/>
            <a:pathLst>
              <a:path w="11618976" h="6156960" extrusionOk="0">
                <a:moveTo>
                  <a:pt x="365760" y="0"/>
                </a:moveTo>
                <a:lnTo>
                  <a:pt x="11618976" y="0"/>
                </a:lnTo>
                <a:lnTo>
                  <a:pt x="11618976" y="6156960"/>
                </a:lnTo>
                <a:lnTo>
                  <a:pt x="24384" y="6156960"/>
                </a:lnTo>
                <a:lnTo>
                  <a:pt x="24384" y="597408"/>
                </a:lnTo>
                <a:lnTo>
                  <a:pt x="195072" y="548640"/>
                </a:lnTo>
                <a:lnTo>
                  <a:pt x="195072" y="329184"/>
                </a:lnTo>
                <a:lnTo>
                  <a:pt x="0" y="316992"/>
                </a:lnTo>
                <a:lnTo>
                  <a:pt x="0" y="0"/>
                </a:lnTo>
              </a:path>
            </a:pathLst>
          </a:custGeom>
          <a:noFill/>
          <a:ln w="50800" cap="flat" cmpd="sng">
            <a:gradFill flip="none" rotWithShape="1">
              <a:gsLst>
                <a:gs pos="25000">
                  <a:srgbClr val="84CEEB"/>
                </a:gs>
                <a:gs pos="0">
                  <a:srgbClr val="5580E9"/>
                </a:gs>
                <a:gs pos="50000">
                  <a:srgbClr val="5AB8EB"/>
                </a:gs>
                <a:gs pos="75000">
                  <a:srgbClr val="C1C8E4"/>
                </a:gs>
                <a:gs pos="91000">
                  <a:srgbClr val="8860D0"/>
                </a:gs>
              </a:gsLst>
              <a:lin ang="270000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Google Shape;102;p2"/>
          <p:cNvSpPr/>
          <p:nvPr/>
        </p:nvSpPr>
        <p:spPr>
          <a:xfrm>
            <a:off x="605325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580E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03;p2"/>
          <p:cNvSpPr/>
          <p:nvPr/>
        </p:nvSpPr>
        <p:spPr>
          <a:xfrm>
            <a:off x="3849333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4CE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04;p2"/>
          <p:cNvSpPr/>
          <p:nvPr/>
        </p:nvSpPr>
        <p:spPr>
          <a:xfrm>
            <a:off x="9246088" y="28674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AB8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04;p2"/>
          <p:cNvSpPr/>
          <p:nvPr/>
        </p:nvSpPr>
        <p:spPr>
          <a:xfrm>
            <a:off x="2045188" y="643778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06;p2"/>
          <p:cNvSpPr/>
          <p:nvPr/>
        </p:nvSpPr>
        <p:spPr>
          <a:xfrm>
            <a:off x="226992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860D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3396775" y="1319514"/>
            <a:ext cx="2442138" cy="5255020"/>
            <a:chOff x="5584206" y="1319514"/>
            <a:chExt cx="2442138" cy="5255020"/>
          </a:xfrm>
        </p:grpSpPr>
        <p:sp>
          <p:nvSpPr>
            <p:cNvPr id="13" name="Google Shape;125;p3"/>
            <p:cNvSpPr/>
            <p:nvPr/>
          </p:nvSpPr>
          <p:spPr>
            <a:xfrm>
              <a:off x="5617913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4" name="Google Shape;127;p3" descr="Samsung Galaxy Note 9 PNG Image Free Download searchpng.com"/>
            <p:cNvPicPr preferRelativeResize="0"/>
            <p:nvPr/>
          </p:nvPicPr>
          <p:blipFill rotWithShape="1">
            <a:blip r:embed="rId2">
              <a:alphaModFix/>
            </a:blip>
            <a:srcRect l="35139" t="3733" r="20122"/>
            <a:stretch/>
          </p:blipFill>
          <p:spPr>
            <a:xfrm>
              <a:off x="5584206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16"/>
            <a:stretch/>
          </p:blipFill>
          <p:spPr>
            <a:xfrm>
              <a:off x="5699614" y="1617080"/>
              <a:ext cx="2126408" cy="4237154"/>
            </a:xfrm>
            <a:prstGeom prst="rect">
              <a:avLst/>
            </a:prstGeom>
          </p:spPr>
        </p:pic>
      </p:grpSp>
      <p:sp>
        <p:nvSpPr>
          <p:cNvPr id="16" name="Google Shape;105;p2"/>
          <p:cNvSpPr/>
          <p:nvPr/>
        </p:nvSpPr>
        <p:spPr>
          <a:xfrm>
            <a:off x="5171503" y="6476174"/>
            <a:ext cx="117475" cy="117475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Google Shape;113;p2">
            <a:extLst>
              <a:ext uri="{FF2B5EF4-FFF2-40B4-BE49-F238E27FC236}">
                <a16:creationId xmlns:a16="http://schemas.microsoft.com/office/drawing/2014/main" id="{A3E9F573-F362-43B9-9E0B-0ED30ACAA7D4}"/>
              </a:ext>
            </a:extLst>
          </p:cNvPr>
          <p:cNvSpPr txBox="1"/>
          <p:nvPr/>
        </p:nvSpPr>
        <p:spPr>
          <a:xfrm>
            <a:off x="635000" y="529681"/>
            <a:ext cx="9469699" cy="6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06 </a:t>
            </a:r>
            <a:r>
              <a:rPr lang="ko-KR" alt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상세 등록 페이지</a:t>
            </a:r>
            <a:endParaRPr sz="25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752475" y="1319514"/>
            <a:ext cx="2442138" cy="5255020"/>
            <a:chOff x="5584206" y="1319514"/>
            <a:chExt cx="2442138" cy="5255020"/>
          </a:xfrm>
        </p:grpSpPr>
        <p:sp>
          <p:nvSpPr>
            <p:cNvPr id="19" name="Google Shape;125;p3"/>
            <p:cNvSpPr/>
            <p:nvPr/>
          </p:nvSpPr>
          <p:spPr>
            <a:xfrm>
              <a:off x="5617913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20" name="Google Shape;127;p3" descr="Samsung Galaxy Note 9 PNG Image Free Download searchpng.com"/>
            <p:cNvPicPr preferRelativeResize="0"/>
            <p:nvPr/>
          </p:nvPicPr>
          <p:blipFill rotWithShape="1">
            <a:blip r:embed="rId2">
              <a:alphaModFix/>
            </a:blip>
            <a:srcRect l="35139" t="3733" r="20122"/>
            <a:stretch/>
          </p:blipFill>
          <p:spPr>
            <a:xfrm>
              <a:off x="5584206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16"/>
            <a:stretch/>
          </p:blipFill>
          <p:spPr>
            <a:xfrm>
              <a:off x="5699614" y="1617080"/>
              <a:ext cx="2126408" cy="4237154"/>
            </a:xfrm>
            <a:prstGeom prst="rect">
              <a:avLst/>
            </a:prstGeom>
          </p:spPr>
        </p:pic>
      </p:grpSp>
      <p:sp>
        <p:nvSpPr>
          <p:cNvPr id="22" name="Google Shape;523;ge67cc682e5_4_147"/>
          <p:cNvSpPr txBox="1"/>
          <p:nvPr/>
        </p:nvSpPr>
        <p:spPr>
          <a:xfrm>
            <a:off x="6096000" y="1644109"/>
            <a:ext cx="5384800" cy="3118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7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게시글에</a:t>
            </a:r>
            <a:r>
              <a: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대한 정보 작성</a:t>
            </a:r>
            <a:endParaRPr sz="2700" i="0" u="none" strike="noStrike" cap="none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lvl="0" indent="-342900">
              <a:lnSpc>
                <a:spcPct val="115000"/>
              </a:lnSpc>
              <a:buSzPts val="2500"/>
              <a:buFontTx/>
              <a:buChar char="-"/>
            </a:pP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앞서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등록페이지에서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ko-KR" alt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설정한 </a:t>
            </a:r>
            <a:r>
              <a:rPr lang="ko-KR" altLang="en-US" sz="2400" b="1" dirty="0" err="1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썸네일</a:t>
            </a:r>
            <a:r>
              <a:rPr lang="ko-KR" altLang="en-US" sz="2400" b="1" dirty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이미지</a:t>
            </a:r>
            <a:r>
              <a:rPr 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를 </a:t>
            </a:r>
            <a:r>
              <a:rPr lang="en-US" sz="2400" i="0" u="none" strike="noStrike" cap="none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미리</a:t>
            </a:r>
            <a:r>
              <a:rPr lang="ko-KR" altLang="en-US" sz="2400" i="0" u="none" strike="noStrike" cap="none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보기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lvl="0" indent="-342900">
              <a:lnSpc>
                <a:spcPct val="115000"/>
              </a:lnSpc>
              <a:buSzPts val="2500"/>
              <a:buFontTx/>
              <a:buChar char="-"/>
            </a:pPr>
            <a:r>
              <a:rPr lang="ko-KR" altLang="en-US" sz="2400" b="1" dirty="0" err="1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태그지정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을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통해 다른 유저가 태그로 해당 루트를 검색할 수 있도록 설정해줍니다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  <a:p>
            <a:pPr marL="342900" indent="-342900">
              <a:lnSpc>
                <a:spcPct val="115000"/>
              </a:lnSpc>
              <a:buSzPts val="2500"/>
              <a:buFontTx/>
              <a:buChar char="-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만들어진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루팅스타가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화면에 보여지면서 </a:t>
            </a:r>
            <a:b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</a:b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등록 완료</a:t>
            </a: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43" y="1616935"/>
            <a:ext cx="2123948" cy="4237299"/>
          </a:xfrm>
          <a:prstGeom prst="rect">
            <a:avLst/>
          </a:prstGeom>
        </p:spPr>
      </p:pic>
      <p:cxnSp>
        <p:nvCxnSpPr>
          <p:cNvPr id="24" name="Google Shape;439;ge67cc682e5_4_95"/>
          <p:cNvCxnSpPr>
            <a:stCxn id="25" idx="3"/>
            <a:endCxn id="22" idx="1"/>
          </p:cNvCxnSpPr>
          <p:nvPr/>
        </p:nvCxnSpPr>
        <p:spPr>
          <a:xfrm flipV="1">
            <a:off x="5638591" y="3203362"/>
            <a:ext cx="457409" cy="436121"/>
          </a:xfrm>
          <a:prstGeom prst="straightConnector1">
            <a:avLst/>
          </a:prstGeom>
          <a:noFill/>
          <a:ln w="38100" cap="flat" cmpd="sng">
            <a:solidFill>
              <a:srgbClr val="F4976C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5" name="Google Shape;440;ge67cc682e5_4_95"/>
          <p:cNvSpPr/>
          <p:nvPr/>
        </p:nvSpPr>
        <p:spPr>
          <a:xfrm>
            <a:off x="3493891" y="1868765"/>
            <a:ext cx="2144700" cy="3541435"/>
          </a:xfrm>
          <a:prstGeom prst="rect">
            <a:avLst/>
          </a:prstGeom>
          <a:noFill/>
          <a:ln w="63500" cap="sq" cmpd="sng">
            <a:solidFill>
              <a:srgbClr val="F4976C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4426209" y="4335107"/>
            <a:ext cx="1910080" cy="1910080"/>
            <a:chOff x="4426209" y="4335107"/>
            <a:chExt cx="1910080" cy="1910080"/>
          </a:xfrm>
        </p:grpSpPr>
        <p:pic>
          <p:nvPicPr>
            <p:cNvPr id="27" name="그림 26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84" t="46963" r="5131" b="9337"/>
            <a:stretch/>
          </p:blipFill>
          <p:spPr>
            <a:xfrm>
              <a:off x="4426209" y="4335107"/>
              <a:ext cx="1910080" cy="1910080"/>
            </a:xfrm>
            <a:prstGeom prst="rect">
              <a:avLst/>
            </a:prstGeom>
            <a:effectLst>
              <a:softEdge rad="38100"/>
            </a:effectLst>
          </p:spPr>
        </p:pic>
        <p:sp>
          <p:nvSpPr>
            <p:cNvPr id="28" name="Google Shape;440;ge67cc682e5_4_95"/>
            <p:cNvSpPr/>
            <p:nvPr/>
          </p:nvSpPr>
          <p:spPr>
            <a:xfrm>
              <a:off x="4480560" y="4378960"/>
              <a:ext cx="1808480" cy="1811202"/>
            </a:xfrm>
            <a:prstGeom prst="rect">
              <a:avLst/>
            </a:prstGeom>
            <a:noFill/>
            <a:ln w="44450" cap="sq" cmpd="sng">
              <a:solidFill>
                <a:srgbClr val="F4976C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3602752" y="2366191"/>
            <a:ext cx="1926978" cy="2644141"/>
            <a:chOff x="3602752" y="2366191"/>
            <a:chExt cx="1926978" cy="2644141"/>
          </a:xfrm>
        </p:grpSpPr>
        <p:pic>
          <p:nvPicPr>
            <p:cNvPr id="30" name="그림 29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7" t="21721" r="3981" b="17757"/>
            <a:stretch/>
          </p:blipFill>
          <p:spPr>
            <a:xfrm>
              <a:off x="3602752" y="2366191"/>
              <a:ext cx="1926978" cy="2644141"/>
            </a:xfrm>
            <a:prstGeom prst="rect">
              <a:avLst/>
            </a:prstGeom>
            <a:effectLst>
              <a:softEdge rad="38100"/>
            </a:effectLst>
          </p:spPr>
        </p:pic>
        <p:sp>
          <p:nvSpPr>
            <p:cNvPr id="31" name="Google Shape;440;ge67cc682e5_4_95"/>
            <p:cNvSpPr/>
            <p:nvPr/>
          </p:nvSpPr>
          <p:spPr>
            <a:xfrm>
              <a:off x="3630096" y="2433320"/>
              <a:ext cx="1841064" cy="2529840"/>
            </a:xfrm>
            <a:prstGeom prst="rect">
              <a:avLst/>
            </a:prstGeom>
            <a:noFill/>
            <a:ln w="44450" cap="sq" cmpd="sng">
              <a:solidFill>
                <a:srgbClr val="F4976C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5780048" y="6139731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6</a:t>
            </a:r>
            <a:r>
              <a:rPr lang="en-US" altLang="ko-KR" b="1" dirty="0" smtClean="0"/>
              <a:t> / 10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09327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0;p2"/>
          <p:cNvSpPr/>
          <p:nvPr/>
        </p:nvSpPr>
        <p:spPr>
          <a:xfrm>
            <a:off x="316992" y="377952"/>
            <a:ext cx="11618976" cy="6156960"/>
          </a:xfrm>
          <a:custGeom>
            <a:avLst/>
            <a:gdLst/>
            <a:ahLst/>
            <a:cxnLst/>
            <a:rect l="l" t="t" r="r" b="b"/>
            <a:pathLst>
              <a:path w="11618976" h="6156960" extrusionOk="0">
                <a:moveTo>
                  <a:pt x="365760" y="0"/>
                </a:moveTo>
                <a:lnTo>
                  <a:pt x="11618976" y="0"/>
                </a:lnTo>
                <a:lnTo>
                  <a:pt x="11618976" y="6156960"/>
                </a:lnTo>
                <a:lnTo>
                  <a:pt x="24384" y="6156960"/>
                </a:lnTo>
                <a:lnTo>
                  <a:pt x="24384" y="597408"/>
                </a:lnTo>
                <a:lnTo>
                  <a:pt x="195072" y="548640"/>
                </a:lnTo>
                <a:lnTo>
                  <a:pt x="195072" y="329184"/>
                </a:lnTo>
                <a:lnTo>
                  <a:pt x="0" y="316992"/>
                </a:lnTo>
                <a:lnTo>
                  <a:pt x="0" y="0"/>
                </a:lnTo>
              </a:path>
            </a:pathLst>
          </a:custGeom>
          <a:noFill/>
          <a:ln w="50800" cap="flat" cmpd="sng">
            <a:gradFill flip="none" rotWithShape="1">
              <a:gsLst>
                <a:gs pos="25000">
                  <a:srgbClr val="84CEEB"/>
                </a:gs>
                <a:gs pos="0">
                  <a:srgbClr val="5580E9"/>
                </a:gs>
                <a:gs pos="50000">
                  <a:srgbClr val="5AB8EB"/>
                </a:gs>
                <a:gs pos="75000">
                  <a:srgbClr val="C1C8E4"/>
                </a:gs>
                <a:gs pos="91000">
                  <a:srgbClr val="8860D0"/>
                </a:gs>
              </a:gsLst>
              <a:lin ang="270000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Google Shape;102;p2"/>
          <p:cNvSpPr/>
          <p:nvPr/>
        </p:nvSpPr>
        <p:spPr>
          <a:xfrm>
            <a:off x="605325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580E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03;p2"/>
          <p:cNvSpPr/>
          <p:nvPr/>
        </p:nvSpPr>
        <p:spPr>
          <a:xfrm>
            <a:off x="3849333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4CE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04;p2"/>
          <p:cNvSpPr/>
          <p:nvPr/>
        </p:nvSpPr>
        <p:spPr>
          <a:xfrm>
            <a:off x="9246088" y="28674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AB8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04;p2"/>
          <p:cNvSpPr/>
          <p:nvPr/>
        </p:nvSpPr>
        <p:spPr>
          <a:xfrm>
            <a:off x="2045188" y="643778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06;p2"/>
          <p:cNvSpPr/>
          <p:nvPr/>
        </p:nvSpPr>
        <p:spPr>
          <a:xfrm>
            <a:off x="226992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860D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3377187" y="1319514"/>
            <a:ext cx="2442138" cy="5255020"/>
            <a:chOff x="9598651" y="1319514"/>
            <a:chExt cx="2442138" cy="5255020"/>
          </a:xfrm>
        </p:grpSpPr>
        <p:sp>
          <p:nvSpPr>
            <p:cNvPr id="13" name="Google Shape;125;p3"/>
            <p:cNvSpPr/>
            <p:nvPr/>
          </p:nvSpPr>
          <p:spPr>
            <a:xfrm>
              <a:off x="9632358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4059" y="1617080"/>
              <a:ext cx="2126408" cy="4368864"/>
            </a:xfrm>
            <a:prstGeom prst="rect">
              <a:avLst/>
            </a:prstGeom>
          </p:spPr>
        </p:pic>
        <p:pic>
          <p:nvPicPr>
            <p:cNvPr id="15" name="Google Shape;127;p3" descr="Samsung Galaxy Note 9 PNG Image Free Download searchpng.com"/>
            <p:cNvPicPr preferRelativeResize="0"/>
            <p:nvPr/>
          </p:nvPicPr>
          <p:blipFill rotWithShape="1">
            <a:blip r:embed="rId3">
              <a:alphaModFix/>
            </a:blip>
            <a:srcRect l="35139" t="3733" r="20122"/>
            <a:stretch/>
          </p:blipFill>
          <p:spPr>
            <a:xfrm>
              <a:off x="9598651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25;p3"/>
          <p:cNvSpPr/>
          <p:nvPr/>
        </p:nvSpPr>
        <p:spPr>
          <a:xfrm>
            <a:off x="786157" y="1617080"/>
            <a:ext cx="2289810" cy="4414150"/>
          </a:xfrm>
          <a:prstGeom prst="rect">
            <a:avLst/>
          </a:prstGeom>
          <a:solidFill>
            <a:srgbClr val="10142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Google Shape;113;p2">
            <a:extLst>
              <a:ext uri="{FF2B5EF4-FFF2-40B4-BE49-F238E27FC236}">
                <a16:creationId xmlns:a16="http://schemas.microsoft.com/office/drawing/2014/main" id="{A3E9F573-F362-43B9-9E0B-0ED30ACAA7D4}"/>
              </a:ext>
            </a:extLst>
          </p:cNvPr>
          <p:cNvSpPr txBox="1"/>
          <p:nvPr/>
        </p:nvSpPr>
        <p:spPr>
          <a:xfrm>
            <a:off x="635000" y="529681"/>
            <a:ext cx="9469699" cy="6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07 </a:t>
            </a:r>
            <a:r>
              <a:rPr lang="ko-KR" alt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프로필 페이지</a:t>
            </a:r>
            <a:endParaRPr sz="25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18" name="Google Shape;541;ge669a4eeb1_1_50"/>
          <p:cNvSpPr txBox="1"/>
          <p:nvPr/>
        </p:nvSpPr>
        <p:spPr>
          <a:xfrm>
            <a:off x="6096000" y="1683951"/>
            <a:ext cx="5395274" cy="281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내 </a:t>
            </a:r>
            <a:r>
              <a:rPr lang="en-US" sz="27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프로필</a:t>
            </a:r>
            <a:r>
              <a:rPr 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7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페이지</a:t>
            </a:r>
            <a:endParaRPr sz="25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배달의민족 주아" panose="02020603020101020101" pitchFamily="18" charset="-127"/>
              <a:buChar char="-"/>
            </a:pP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내가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팔로잉한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유저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팔로우한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유저의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수와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/>
            </a:r>
            <a:b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</a:b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그 </a:t>
            </a:r>
            <a:r>
              <a:rPr 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명단을</a:t>
            </a:r>
            <a:r>
              <a:rPr 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볼 수 </a:t>
            </a:r>
            <a:r>
              <a:rPr lang="en-US" sz="24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있어요</a:t>
            </a:r>
            <a:endParaRPr lang="en-US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다른 사람의 프로필 페이지로 이동</a:t>
            </a:r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이미지 </a:t>
            </a:r>
            <a:r>
              <a:rPr lang="ko-KR" altLang="en-US" sz="24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클릭시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루트 상세 페이지로 이동</a:t>
            </a:r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457200" lvl="0" indent="-387350">
              <a:buSzPts val="2500"/>
              <a:buFont typeface="배달의민족 주아" panose="02020603020101020101" pitchFamily="18" charset="-127"/>
              <a:buChar char="-"/>
            </a:pPr>
            <a:r>
              <a:rPr lang="en-US" altLang="ko-KR" sz="2400" dirty="0" err="1">
                <a:solidFill>
                  <a:srgbClr val="D2FDFF"/>
                </a:solidFill>
                <a:highlight>
                  <a:srgbClr val="303C6C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내가</a:t>
            </a:r>
            <a:r>
              <a:rPr lang="en-US" altLang="ko-KR" sz="2400" dirty="0">
                <a:solidFill>
                  <a:srgbClr val="D2FDFF"/>
                </a:solidFill>
                <a:highlight>
                  <a:srgbClr val="303C6C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altLang="ko-KR" sz="2400" dirty="0" err="1">
                <a:solidFill>
                  <a:srgbClr val="D2FDFF"/>
                </a:solidFill>
                <a:highlight>
                  <a:srgbClr val="303C6C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작성한</a:t>
            </a:r>
            <a:r>
              <a:rPr lang="en-US" altLang="ko-KR" sz="2400" dirty="0">
                <a:solidFill>
                  <a:srgbClr val="D2FDFF"/>
                </a:solidFill>
                <a:highlight>
                  <a:srgbClr val="303C6C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altLang="ko-KR" sz="2400" dirty="0" err="1">
                <a:solidFill>
                  <a:srgbClr val="D2FDFF"/>
                </a:solidFill>
                <a:highlight>
                  <a:srgbClr val="303C6C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루트</a:t>
            </a:r>
            <a:r>
              <a:rPr lang="en-US" altLang="ko-KR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와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/ </a:t>
            </a:r>
            <a:r>
              <a:rPr lang="en-US" altLang="ko-KR" sz="2400" dirty="0" err="1">
                <a:highlight>
                  <a:srgbClr val="C1C8E4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내가</a:t>
            </a:r>
            <a:r>
              <a:rPr lang="en-US" altLang="ko-KR" sz="2400" dirty="0">
                <a:highlight>
                  <a:srgbClr val="C1C8E4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altLang="ko-KR" sz="2400" dirty="0" err="1">
                <a:highlight>
                  <a:srgbClr val="C1C8E4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저장한</a:t>
            </a:r>
            <a:r>
              <a:rPr lang="en-US" altLang="ko-KR" sz="2400" dirty="0">
                <a:highlight>
                  <a:srgbClr val="C1C8E4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altLang="ko-KR" sz="2400" dirty="0" err="1">
                <a:highlight>
                  <a:srgbClr val="C1C8E4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루트</a:t>
            </a:r>
            <a:r>
              <a:rPr lang="en-US" altLang="ko-KR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를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altLang="ko-KR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확인</a:t>
            </a:r>
            <a:endParaRPr sz="24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19" name="Google Shape;440;ge67cc682e5_4_95"/>
          <p:cNvSpPr/>
          <p:nvPr/>
        </p:nvSpPr>
        <p:spPr>
          <a:xfrm>
            <a:off x="3471263" y="2021994"/>
            <a:ext cx="2144700" cy="761168"/>
          </a:xfrm>
          <a:prstGeom prst="rect">
            <a:avLst/>
          </a:prstGeom>
          <a:noFill/>
          <a:ln w="63500" cap="sq" cmpd="sng">
            <a:solidFill>
              <a:srgbClr val="FBE8A6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" name="Google Shape;439;ge67cc682e5_4_95"/>
          <p:cNvCxnSpPr>
            <a:stCxn id="19" idx="3"/>
            <a:endCxn id="18" idx="1"/>
          </p:cNvCxnSpPr>
          <p:nvPr/>
        </p:nvCxnSpPr>
        <p:spPr>
          <a:xfrm>
            <a:off x="5615963" y="2402578"/>
            <a:ext cx="480037" cy="689436"/>
          </a:xfrm>
          <a:prstGeom prst="straightConnector1">
            <a:avLst/>
          </a:prstGeom>
          <a:noFill/>
          <a:ln w="38100" cap="flat" cmpd="sng">
            <a:solidFill>
              <a:srgbClr val="FBE8A6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1" name="Google Shape;125;p3"/>
          <p:cNvSpPr/>
          <p:nvPr/>
        </p:nvSpPr>
        <p:spPr>
          <a:xfrm>
            <a:off x="848342" y="5976893"/>
            <a:ext cx="2193943" cy="49520"/>
          </a:xfrm>
          <a:prstGeom prst="rect">
            <a:avLst/>
          </a:prstGeom>
          <a:solidFill>
            <a:srgbClr val="10142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440;ge67cc682e5_4_95"/>
          <p:cNvSpPr/>
          <p:nvPr/>
        </p:nvSpPr>
        <p:spPr>
          <a:xfrm>
            <a:off x="3471263" y="3176692"/>
            <a:ext cx="2144700" cy="2281427"/>
          </a:xfrm>
          <a:prstGeom prst="rect">
            <a:avLst/>
          </a:prstGeom>
          <a:noFill/>
          <a:ln w="63500" cap="sq" cmpd="sng">
            <a:solidFill>
              <a:srgbClr val="FBE8A6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15" y="1617079"/>
            <a:ext cx="2061996" cy="4409334"/>
          </a:xfrm>
          <a:prstGeom prst="rect">
            <a:avLst/>
          </a:prstGeom>
        </p:spPr>
      </p:pic>
      <p:pic>
        <p:nvPicPr>
          <p:cNvPr id="24" name="Google Shape;127;p3" descr="Samsung Galaxy Note 9 PNG Image Free Download searchpng.com"/>
          <p:cNvPicPr preferRelativeResize="0"/>
          <p:nvPr/>
        </p:nvPicPr>
        <p:blipFill rotWithShape="1">
          <a:blip r:embed="rId3">
            <a:alphaModFix/>
          </a:blip>
          <a:srcRect l="35139" t="3733" r="20122"/>
          <a:stretch/>
        </p:blipFill>
        <p:spPr>
          <a:xfrm>
            <a:off x="752450" y="1319514"/>
            <a:ext cx="2442138" cy="525502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TextBox 28"/>
          <p:cNvSpPr txBox="1"/>
          <p:nvPr/>
        </p:nvSpPr>
        <p:spPr>
          <a:xfrm>
            <a:off x="5780048" y="6139731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7</a:t>
            </a:r>
            <a:r>
              <a:rPr lang="en-US" altLang="ko-KR" b="1" dirty="0" smtClean="0"/>
              <a:t> / 10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877443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0;p2"/>
          <p:cNvSpPr/>
          <p:nvPr/>
        </p:nvSpPr>
        <p:spPr>
          <a:xfrm>
            <a:off x="316992" y="377952"/>
            <a:ext cx="11618976" cy="6156960"/>
          </a:xfrm>
          <a:custGeom>
            <a:avLst/>
            <a:gdLst/>
            <a:ahLst/>
            <a:cxnLst/>
            <a:rect l="l" t="t" r="r" b="b"/>
            <a:pathLst>
              <a:path w="11618976" h="6156960" extrusionOk="0">
                <a:moveTo>
                  <a:pt x="365760" y="0"/>
                </a:moveTo>
                <a:lnTo>
                  <a:pt x="11618976" y="0"/>
                </a:lnTo>
                <a:lnTo>
                  <a:pt x="11618976" y="6156960"/>
                </a:lnTo>
                <a:lnTo>
                  <a:pt x="24384" y="6156960"/>
                </a:lnTo>
                <a:lnTo>
                  <a:pt x="24384" y="597408"/>
                </a:lnTo>
                <a:lnTo>
                  <a:pt x="195072" y="548640"/>
                </a:lnTo>
                <a:lnTo>
                  <a:pt x="195072" y="329184"/>
                </a:lnTo>
                <a:lnTo>
                  <a:pt x="0" y="316992"/>
                </a:lnTo>
                <a:lnTo>
                  <a:pt x="0" y="0"/>
                </a:lnTo>
              </a:path>
            </a:pathLst>
          </a:custGeom>
          <a:noFill/>
          <a:ln w="50800" cap="flat" cmpd="sng">
            <a:gradFill flip="none" rotWithShape="1">
              <a:gsLst>
                <a:gs pos="25000">
                  <a:srgbClr val="84CEEB"/>
                </a:gs>
                <a:gs pos="0">
                  <a:srgbClr val="5580E9"/>
                </a:gs>
                <a:gs pos="50000">
                  <a:srgbClr val="5AB8EB"/>
                </a:gs>
                <a:gs pos="75000">
                  <a:srgbClr val="C1C8E4"/>
                </a:gs>
                <a:gs pos="91000">
                  <a:srgbClr val="8860D0"/>
                </a:gs>
              </a:gsLst>
              <a:lin ang="270000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Google Shape;102;p2"/>
          <p:cNvSpPr/>
          <p:nvPr/>
        </p:nvSpPr>
        <p:spPr>
          <a:xfrm>
            <a:off x="605325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580E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03;p2"/>
          <p:cNvSpPr/>
          <p:nvPr/>
        </p:nvSpPr>
        <p:spPr>
          <a:xfrm>
            <a:off x="3849333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4CE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04;p2"/>
          <p:cNvSpPr/>
          <p:nvPr/>
        </p:nvSpPr>
        <p:spPr>
          <a:xfrm>
            <a:off x="9246088" y="28674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AB8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04;p2"/>
          <p:cNvSpPr/>
          <p:nvPr/>
        </p:nvSpPr>
        <p:spPr>
          <a:xfrm>
            <a:off x="2045188" y="643778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06;p2"/>
          <p:cNvSpPr/>
          <p:nvPr/>
        </p:nvSpPr>
        <p:spPr>
          <a:xfrm>
            <a:off x="226992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860D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" name="Google Shape;113;p2">
            <a:extLst>
              <a:ext uri="{FF2B5EF4-FFF2-40B4-BE49-F238E27FC236}">
                <a16:creationId xmlns:a16="http://schemas.microsoft.com/office/drawing/2014/main" id="{A3E9F573-F362-43B9-9E0B-0ED30ACAA7D4}"/>
              </a:ext>
            </a:extLst>
          </p:cNvPr>
          <p:cNvSpPr txBox="1"/>
          <p:nvPr/>
        </p:nvSpPr>
        <p:spPr>
          <a:xfrm>
            <a:off x="635000" y="529681"/>
            <a:ext cx="9469699" cy="6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08 </a:t>
            </a:r>
            <a:r>
              <a:rPr lang="ko-KR" alt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수정 페이지</a:t>
            </a:r>
            <a:endParaRPr sz="25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752450" y="1319514"/>
            <a:ext cx="2442138" cy="5255020"/>
            <a:chOff x="752450" y="1319514"/>
            <a:chExt cx="2442138" cy="5255020"/>
          </a:xfrm>
        </p:grpSpPr>
        <p:sp>
          <p:nvSpPr>
            <p:cNvPr id="14" name="Google Shape;125;p3"/>
            <p:cNvSpPr/>
            <p:nvPr/>
          </p:nvSpPr>
          <p:spPr>
            <a:xfrm>
              <a:off x="786157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277" y="1617080"/>
              <a:ext cx="2045569" cy="4368864"/>
            </a:xfrm>
            <a:prstGeom prst="rect">
              <a:avLst/>
            </a:prstGeom>
          </p:spPr>
        </p:pic>
        <p:pic>
          <p:nvPicPr>
            <p:cNvPr id="16" name="Google Shape;127;p3" descr="Samsung Galaxy Note 9 PNG Image Free Download searchpng.com"/>
            <p:cNvPicPr preferRelativeResize="0"/>
            <p:nvPr/>
          </p:nvPicPr>
          <p:blipFill rotWithShape="1">
            <a:blip r:embed="rId3">
              <a:alphaModFix/>
            </a:blip>
            <a:srcRect l="35139" t="3733" r="20122"/>
            <a:stretch/>
          </p:blipFill>
          <p:spPr>
            <a:xfrm>
              <a:off x="752450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Google Shape;125;p3"/>
          <p:cNvSpPr/>
          <p:nvPr/>
        </p:nvSpPr>
        <p:spPr>
          <a:xfrm>
            <a:off x="9263174" y="1617080"/>
            <a:ext cx="2289810" cy="4414150"/>
          </a:xfrm>
          <a:prstGeom prst="rect">
            <a:avLst/>
          </a:prstGeom>
          <a:solidFill>
            <a:srgbClr val="10142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" name="Google Shape;437;ge67cc682e5_4_95"/>
          <p:cNvSpPr txBox="1"/>
          <p:nvPr/>
        </p:nvSpPr>
        <p:spPr>
          <a:xfrm>
            <a:off x="3449514" y="2080731"/>
            <a:ext cx="5525052" cy="1246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</a:pPr>
            <a:r>
              <a:rPr lang="en-US" altLang="ko-KR" sz="27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&lt;- </a:t>
            </a:r>
            <a:r>
              <a:rPr lang="ko-KR" altLang="en-US" sz="27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게시글</a:t>
            </a:r>
            <a:r>
              <a:rPr lang="ko-KR" altLang="en-US" sz="27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수정</a:t>
            </a:r>
            <a:endParaRPr lang="en-US" altLang="ko-KR" sz="27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indent="-342900"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자신이 작성한 </a:t>
            </a:r>
            <a:r>
              <a:rPr lang="ko-KR" altLang="en-US" sz="2400" b="1" dirty="0" err="1" smtClean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게시글</a:t>
            </a:r>
            <a:r>
              <a:rPr lang="ko-KR" altLang="en-US" sz="2400" b="1" dirty="0" smtClean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ko-KR" altLang="en-US" sz="2400" b="1" dirty="0" err="1" smtClean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수정</a:t>
            </a:r>
            <a:r>
              <a:rPr lang="ko-KR" altLang="en-US" sz="24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기능</a:t>
            </a:r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indent="-342900"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기존에 자신 작성했던 정보를 그대로 </a:t>
            </a:r>
            <a:r>
              <a:rPr lang="ko-KR" altLang="en-US" sz="24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받아옴</a:t>
            </a:r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19" name="Google Shape;437;ge67cc682e5_4_95"/>
          <p:cNvSpPr txBox="1"/>
          <p:nvPr/>
        </p:nvSpPr>
        <p:spPr>
          <a:xfrm>
            <a:off x="3449514" y="3813315"/>
            <a:ext cx="5525052" cy="161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</a:pPr>
            <a:r>
              <a:rPr lang="ko-KR" altLang="en-US" sz="27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저장한 </a:t>
            </a:r>
            <a:r>
              <a:rPr lang="ko-KR" altLang="en-US" sz="27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게시글</a:t>
            </a:r>
            <a:r>
              <a:rPr lang="ko-KR" altLang="en-US" sz="27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기반 새로운 </a:t>
            </a:r>
            <a:r>
              <a:rPr lang="ko-KR" altLang="en-US" sz="27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게시글</a:t>
            </a:r>
            <a:r>
              <a:rPr lang="ko-KR" altLang="en-US" sz="27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작성 </a:t>
            </a:r>
            <a:r>
              <a:rPr lang="en-US" altLang="ko-KR" sz="27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-&gt;</a:t>
            </a:r>
            <a:endParaRPr lang="en-US" sz="27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indent="-342900" algn="r"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자신이 저장한 게시물의 일부 정보를 가져와서  </a:t>
            </a:r>
            <a:r>
              <a:rPr lang="ko-KR" altLang="en-US" sz="2400" b="1" dirty="0" smtClean="0">
                <a:solidFill>
                  <a:srgbClr val="D2FDFF"/>
                </a:solidFill>
                <a:highlight>
                  <a:srgbClr val="395E89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새롭게 작성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하는 기능</a:t>
            </a:r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342900" indent="-342900" algn="r">
              <a:buSzPts val="2500"/>
              <a:buFont typeface="배달의민족 주아" panose="02020603020101020101" pitchFamily="18" charset="-127"/>
              <a:buChar char="-"/>
            </a:pP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위치 기반 핀 정보만 가져옴 </a:t>
            </a:r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6425" y="1588714"/>
            <a:ext cx="2068221" cy="4382278"/>
          </a:xfrm>
          <a:prstGeom prst="rect">
            <a:avLst/>
          </a:prstGeom>
        </p:spPr>
      </p:pic>
      <p:pic>
        <p:nvPicPr>
          <p:cNvPr id="21" name="Google Shape;127;p3" descr="Samsung Galaxy Note 9 PNG Image Free Download searchpng.com"/>
          <p:cNvPicPr preferRelativeResize="0"/>
          <p:nvPr/>
        </p:nvPicPr>
        <p:blipFill rotWithShape="1">
          <a:blip r:embed="rId3">
            <a:alphaModFix/>
          </a:blip>
          <a:srcRect l="35139" t="3733" r="20122"/>
          <a:stretch/>
        </p:blipFill>
        <p:spPr>
          <a:xfrm>
            <a:off x="9229467" y="1319514"/>
            <a:ext cx="2442138" cy="525502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TextBox 25"/>
          <p:cNvSpPr txBox="1"/>
          <p:nvPr/>
        </p:nvSpPr>
        <p:spPr>
          <a:xfrm>
            <a:off x="5780048" y="6139731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8</a:t>
            </a:r>
            <a:r>
              <a:rPr lang="en-US" altLang="ko-KR" b="1" dirty="0" smtClean="0"/>
              <a:t> / 10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335110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0;p2"/>
          <p:cNvSpPr/>
          <p:nvPr/>
        </p:nvSpPr>
        <p:spPr>
          <a:xfrm>
            <a:off x="316992" y="377952"/>
            <a:ext cx="11618976" cy="6156960"/>
          </a:xfrm>
          <a:custGeom>
            <a:avLst/>
            <a:gdLst/>
            <a:ahLst/>
            <a:cxnLst/>
            <a:rect l="l" t="t" r="r" b="b"/>
            <a:pathLst>
              <a:path w="11618976" h="6156960" extrusionOk="0">
                <a:moveTo>
                  <a:pt x="365760" y="0"/>
                </a:moveTo>
                <a:lnTo>
                  <a:pt x="11618976" y="0"/>
                </a:lnTo>
                <a:lnTo>
                  <a:pt x="11618976" y="6156960"/>
                </a:lnTo>
                <a:lnTo>
                  <a:pt x="24384" y="6156960"/>
                </a:lnTo>
                <a:lnTo>
                  <a:pt x="24384" y="597408"/>
                </a:lnTo>
                <a:lnTo>
                  <a:pt x="195072" y="548640"/>
                </a:lnTo>
                <a:lnTo>
                  <a:pt x="195072" y="329184"/>
                </a:lnTo>
                <a:lnTo>
                  <a:pt x="0" y="316992"/>
                </a:lnTo>
                <a:lnTo>
                  <a:pt x="0" y="0"/>
                </a:lnTo>
              </a:path>
            </a:pathLst>
          </a:custGeom>
          <a:noFill/>
          <a:ln w="50800" cap="flat" cmpd="sng">
            <a:gradFill flip="none" rotWithShape="1">
              <a:gsLst>
                <a:gs pos="25000">
                  <a:srgbClr val="84CEEB"/>
                </a:gs>
                <a:gs pos="0">
                  <a:srgbClr val="5580E9"/>
                </a:gs>
                <a:gs pos="50000">
                  <a:srgbClr val="5AB8EB"/>
                </a:gs>
                <a:gs pos="75000">
                  <a:srgbClr val="C1C8E4"/>
                </a:gs>
                <a:gs pos="91000">
                  <a:srgbClr val="8860D0"/>
                </a:gs>
              </a:gsLst>
              <a:lin ang="270000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Google Shape;102;p2"/>
          <p:cNvSpPr/>
          <p:nvPr/>
        </p:nvSpPr>
        <p:spPr>
          <a:xfrm>
            <a:off x="605325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580E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03;p2"/>
          <p:cNvSpPr/>
          <p:nvPr/>
        </p:nvSpPr>
        <p:spPr>
          <a:xfrm>
            <a:off x="3849333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4CE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04;p2"/>
          <p:cNvSpPr/>
          <p:nvPr/>
        </p:nvSpPr>
        <p:spPr>
          <a:xfrm>
            <a:off x="9246088" y="28674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5AB8E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04;p2"/>
          <p:cNvSpPr/>
          <p:nvPr/>
        </p:nvSpPr>
        <p:spPr>
          <a:xfrm>
            <a:off x="2045188" y="6437780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C1C8E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06;p2"/>
          <p:cNvSpPr/>
          <p:nvPr/>
        </p:nvSpPr>
        <p:spPr>
          <a:xfrm>
            <a:off x="226992" y="285788"/>
            <a:ext cx="180000" cy="180000"/>
          </a:xfrm>
          <a:prstGeom prst="ellipse">
            <a:avLst/>
          </a:prstGeom>
          <a:solidFill>
            <a:schemeClr val="lt1"/>
          </a:solidFill>
          <a:ln w="44450" cap="flat" cmpd="thinThick">
            <a:solidFill>
              <a:srgbClr val="8860D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750598" y="1319514"/>
            <a:ext cx="2442138" cy="5255020"/>
            <a:chOff x="3373009" y="1319514"/>
            <a:chExt cx="2442138" cy="5255020"/>
          </a:xfrm>
        </p:grpSpPr>
        <p:sp>
          <p:nvSpPr>
            <p:cNvPr id="32" name="Google Shape;125;p3"/>
            <p:cNvSpPr/>
            <p:nvPr/>
          </p:nvSpPr>
          <p:spPr>
            <a:xfrm>
              <a:off x="3406716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33" name="그림 3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8610" y="1617080"/>
              <a:ext cx="2126408" cy="4368865"/>
            </a:xfrm>
            <a:prstGeom prst="rect">
              <a:avLst/>
            </a:prstGeom>
          </p:spPr>
        </p:pic>
        <p:pic>
          <p:nvPicPr>
            <p:cNvPr id="34" name="Google Shape;127;p3" descr="Samsung Galaxy Note 9 PNG Image Free Download searchpng.com"/>
            <p:cNvPicPr preferRelativeResize="0"/>
            <p:nvPr/>
          </p:nvPicPr>
          <p:blipFill rotWithShape="1">
            <a:blip r:embed="rId3">
              <a:alphaModFix/>
            </a:blip>
            <a:srcRect l="35139" t="3733" r="20122"/>
            <a:stretch/>
          </p:blipFill>
          <p:spPr>
            <a:xfrm>
              <a:off x="3373009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" name="Google Shape;113;p2">
            <a:extLst>
              <a:ext uri="{FF2B5EF4-FFF2-40B4-BE49-F238E27FC236}">
                <a16:creationId xmlns:a16="http://schemas.microsoft.com/office/drawing/2014/main" id="{A3E9F573-F362-43B9-9E0B-0ED30ACAA7D4}"/>
              </a:ext>
            </a:extLst>
          </p:cNvPr>
          <p:cNvSpPr txBox="1"/>
          <p:nvPr/>
        </p:nvSpPr>
        <p:spPr>
          <a:xfrm>
            <a:off x="635000" y="529681"/>
            <a:ext cx="9469699" cy="6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 smtClean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algun Gothic"/>
                <a:sym typeface="Malgun Gothic"/>
              </a:rPr>
              <a:t>09 User Guide</a:t>
            </a:r>
            <a:endParaRPr sz="25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6343283" y="1319514"/>
            <a:ext cx="2442138" cy="5255020"/>
            <a:chOff x="8429298" y="1319514"/>
            <a:chExt cx="2442138" cy="5255020"/>
          </a:xfrm>
        </p:grpSpPr>
        <p:sp>
          <p:nvSpPr>
            <p:cNvPr id="37" name="Google Shape;125;p3"/>
            <p:cNvSpPr/>
            <p:nvPr/>
          </p:nvSpPr>
          <p:spPr>
            <a:xfrm>
              <a:off x="8463005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38" name="그림 3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71477" y="1617080"/>
              <a:ext cx="2126408" cy="4368865"/>
            </a:xfrm>
            <a:prstGeom prst="rect">
              <a:avLst/>
            </a:prstGeom>
          </p:spPr>
        </p:pic>
        <p:pic>
          <p:nvPicPr>
            <p:cNvPr id="39" name="Google Shape;127;p3" descr="Samsung Galaxy Note 9 PNG Image Free Download searchpng.com"/>
            <p:cNvPicPr preferRelativeResize="0"/>
            <p:nvPr/>
          </p:nvPicPr>
          <p:blipFill rotWithShape="1">
            <a:blip r:embed="rId3">
              <a:alphaModFix/>
            </a:blip>
            <a:srcRect l="35139" t="3733" r="20122"/>
            <a:stretch/>
          </p:blipFill>
          <p:spPr>
            <a:xfrm>
              <a:off x="8429298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" name="그룹 1"/>
          <p:cNvGrpSpPr/>
          <p:nvPr/>
        </p:nvGrpSpPr>
        <p:grpSpPr>
          <a:xfrm>
            <a:off x="3472239" y="1319514"/>
            <a:ext cx="2442138" cy="5255020"/>
            <a:chOff x="3472239" y="1319514"/>
            <a:chExt cx="2442138" cy="5255020"/>
          </a:xfrm>
        </p:grpSpPr>
        <p:sp>
          <p:nvSpPr>
            <p:cNvPr id="42" name="Google Shape;125;p3"/>
            <p:cNvSpPr/>
            <p:nvPr/>
          </p:nvSpPr>
          <p:spPr>
            <a:xfrm>
              <a:off x="3505946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43" name="그림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7647" y="1617079"/>
              <a:ext cx="2126408" cy="4368865"/>
            </a:xfrm>
            <a:prstGeom prst="rect">
              <a:avLst/>
            </a:prstGeom>
          </p:spPr>
        </p:pic>
        <p:pic>
          <p:nvPicPr>
            <p:cNvPr id="44" name="Google Shape;127;p3" descr="Samsung Galaxy Note 9 PNG Image Free Download searchpng.com"/>
            <p:cNvPicPr preferRelativeResize="0"/>
            <p:nvPr/>
          </p:nvPicPr>
          <p:blipFill rotWithShape="1">
            <a:blip r:embed="rId3">
              <a:alphaModFix/>
            </a:blip>
            <a:srcRect l="35139" t="3733" r="20122"/>
            <a:stretch/>
          </p:blipFill>
          <p:spPr>
            <a:xfrm>
              <a:off x="3472239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그룹 44"/>
          <p:cNvGrpSpPr/>
          <p:nvPr/>
        </p:nvGrpSpPr>
        <p:grpSpPr>
          <a:xfrm>
            <a:off x="9214327" y="1319514"/>
            <a:ext cx="2442138" cy="5255020"/>
            <a:chOff x="11440192" y="1319514"/>
            <a:chExt cx="2442138" cy="5255020"/>
          </a:xfrm>
        </p:grpSpPr>
        <p:sp>
          <p:nvSpPr>
            <p:cNvPr id="46" name="Google Shape;125;p3"/>
            <p:cNvSpPr/>
            <p:nvPr/>
          </p:nvSpPr>
          <p:spPr>
            <a:xfrm>
              <a:off x="11473899" y="1617080"/>
              <a:ext cx="2289810" cy="4414150"/>
            </a:xfrm>
            <a:prstGeom prst="rect">
              <a:avLst/>
            </a:prstGeom>
            <a:solidFill>
              <a:srgbClr val="1014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47" name="그림 4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55600" y="1617079"/>
              <a:ext cx="2126408" cy="4368865"/>
            </a:xfrm>
            <a:prstGeom prst="rect">
              <a:avLst/>
            </a:prstGeom>
          </p:spPr>
        </p:pic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62" b="96084"/>
            <a:stretch/>
          </p:blipFill>
          <p:spPr>
            <a:xfrm>
              <a:off x="11555600" y="1615812"/>
              <a:ext cx="2126408" cy="63532"/>
            </a:xfrm>
            <a:prstGeom prst="rect">
              <a:avLst/>
            </a:prstGeom>
          </p:spPr>
        </p:pic>
        <p:pic>
          <p:nvPicPr>
            <p:cNvPr id="49" name="Google Shape;127;p3" descr="Samsung Galaxy Note 9 PNG Image Free Download searchpng.com"/>
            <p:cNvPicPr preferRelativeResize="0"/>
            <p:nvPr/>
          </p:nvPicPr>
          <p:blipFill rotWithShape="1">
            <a:blip r:embed="rId3">
              <a:alphaModFix/>
            </a:blip>
            <a:srcRect l="35139" t="3733" r="20122"/>
            <a:stretch/>
          </p:blipFill>
          <p:spPr>
            <a:xfrm>
              <a:off x="11440192" y="1319514"/>
              <a:ext cx="2442138" cy="52550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2" name="TextBox 51"/>
          <p:cNvSpPr txBox="1"/>
          <p:nvPr/>
        </p:nvSpPr>
        <p:spPr>
          <a:xfrm>
            <a:off x="5780048" y="613973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9</a:t>
            </a:r>
            <a:r>
              <a:rPr lang="en-US" altLang="ko-KR" b="1" dirty="0" smtClean="0"/>
              <a:t>/ 10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83407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1344</TotalTime>
  <Words>318</Words>
  <Application>Microsoft Office PowerPoint</Application>
  <PresentationFormat>와이드스크린</PresentationFormat>
  <Paragraphs>71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Jua</vt:lpstr>
      <vt:lpstr>배달의민족 주아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edgar</dc:creator>
  <cp:lastModifiedBy>edgar</cp:lastModifiedBy>
  <cp:revision>131</cp:revision>
  <dcterms:created xsi:type="dcterms:W3CDTF">2021-08-17T15:11:14Z</dcterms:created>
  <dcterms:modified xsi:type="dcterms:W3CDTF">2021-08-19T13:59:58Z</dcterms:modified>
</cp:coreProperties>
</file>